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1"/>
  </p:notesMasterIdLst>
  <p:sldIdLst>
    <p:sldId id="469" r:id="rId2"/>
    <p:sldId id="480" r:id="rId3"/>
    <p:sldId id="487" r:id="rId4"/>
    <p:sldId id="488" r:id="rId5"/>
    <p:sldId id="489" r:id="rId6"/>
    <p:sldId id="490" r:id="rId7"/>
    <p:sldId id="491" r:id="rId8"/>
    <p:sldId id="492" r:id="rId9"/>
    <p:sldId id="493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45896D7-9724-4908-B168-189B4D8F231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971600" y="1267013"/>
            <a:ext cx="748883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bg1"/>
                </a:solidFill>
                <a:latin typeface="+mj-lt"/>
              </a:rPr>
              <a:t>O,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</a:rPr>
              <a:t>fe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roes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unig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Fab </a:t>
            </a:r>
            <a:endParaRPr lang="en-US" sz="44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</a:rPr>
              <a:t>er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mwyn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gael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byw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715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158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8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1475656" y="441055"/>
            <a:ext cx="6048672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Fe </a:t>
            </a:r>
            <a:r>
              <a:rPr lang="en-US" sz="4400" dirty="0" err="1">
                <a:solidFill>
                  <a:schemeClr val="bg1"/>
                </a:solidFill>
              </a:rPr>
              <a:t>gawsom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Waredwr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yw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fe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gawsom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Waredwr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yw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fe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gawsom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Waredwr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yw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fe</a:t>
            </a:r>
            <a:r>
              <a:rPr lang="en-US" sz="4400" dirty="0">
                <a:solidFill>
                  <a:schemeClr val="bg1"/>
                </a:solidFill>
              </a:rPr>
              <a:t> roes </a:t>
            </a:r>
            <a:r>
              <a:rPr lang="en-US" sz="4400" dirty="0" err="1">
                <a:solidFill>
                  <a:schemeClr val="bg1"/>
                </a:solidFill>
              </a:rPr>
              <a:t>ei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unig</a:t>
            </a:r>
            <a:r>
              <a:rPr lang="en-US" sz="4400" dirty="0">
                <a:solidFill>
                  <a:schemeClr val="bg1"/>
                </a:solidFill>
              </a:rPr>
              <a:t> Fab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er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mwyn</a:t>
            </a:r>
            <a:r>
              <a:rPr lang="en-US" sz="4400" dirty="0">
                <a:solidFill>
                  <a:schemeClr val="bg1"/>
                </a:solidFill>
              </a:rPr>
              <a:t> i </a:t>
            </a:r>
            <a:r>
              <a:rPr lang="en-US" sz="4400" dirty="0" err="1">
                <a:solidFill>
                  <a:schemeClr val="bg1"/>
                </a:solidFill>
              </a:rPr>
              <a:t>ni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gael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byw</a:t>
            </a:r>
            <a:r>
              <a:rPr lang="en-GB" sz="4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92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971600" y="1267013"/>
            <a:ext cx="748883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bg1"/>
                </a:solidFill>
                <a:latin typeface="+mj-lt"/>
              </a:rPr>
              <a:t>O,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</a:rPr>
              <a:t>fe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roes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unig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Fab </a:t>
            </a:r>
            <a:endParaRPr lang="en-US" sz="44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</a:rPr>
              <a:t>er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mwyn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gael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byw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336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1475656" y="44624"/>
            <a:ext cx="6624736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sz="4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err="1">
                <a:solidFill>
                  <a:schemeClr val="bg1"/>
                </a:solidFill>
              </a:rPr>
              <a:t>Efe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sy'n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cynnal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yw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efe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sy'n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cynnal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yw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efe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sy'n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cynnal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yw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fe</a:t>
            </a:r>
            <a:r>
              <a:rPr lang="en-US" sz="4400" dirty="0">
                <a:solidFill>
                  <a:schemeClr val="bg1"/>
                </a:solidFill>
              </a:rPr>
              <a:t> roes </a:t>
            </a:r>
            <a:r>
              <a:rPr lang="en-US" sz="4400" dirty="0" err="1">
                <a:solidFill>
                  <a:schemeClr val="bg1"/>
                </a:solidFill>
              </a:rPr>
              <a:t>ei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unig</a:t>
            </a:r>
            <a:r>
              <a:rPr lang="en-US" sz="4400" dirty="0">
                <a:solidFill>
                  <a:schemeClr val="bg1"/>
                </a:solidFill>
              </a:rPr>
              <a:t> Fab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er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mwyn</a:t>
            </a:r>
            <a:r>
              <a:rPr lang="en-US" sz="4400" dirty="0">
                <a:solidFill>
                  <a:schemeClr val="bg1"/>
                </a:solidFill>
              </a:rPr>
              <a:t> i </a:t>
            </a:r>
            <a:r>
              <a:rPr lang="en-US" sz="4400" dirty="0" err="1">
                <a:solidFill>
                  <a:schemeClr val="bg1"/>
                </a:solidFill>
              </a:rPr>
              <a:t>ni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gael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byw</a:t>
            </a:r>
            <a:r>
              <a:rPr lang="en-US" sz="4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827584" y="1196752"/>
            <a:ext cx="748883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bg1"/>
                </a:solidFill>
                <a:latin typeface="+mj-lt"/>
              </a:rPr>
              <a:t>O,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</a:rPr>
              <a:t>fe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roes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unig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Fab </a:t>
            </a:r>
            <a:endParaRPr lang="en-US" sz="44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</a:rPr>
              <a:t>er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mwyn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gael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byw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5589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1398513" y="-99392"/>
            <a:ext cx="6984776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sz="4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err="1">
                <a:solidFill>
                  <a:schemeClr val="bg1"/>
                </a:solidFill>
              </a:rPr>
              <a:t>Mae'n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rhoddi'r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cynhaeaf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yw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mae'n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rhoddi'r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cynhaeaf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yw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mae'n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rhoddi'r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cynhaeaf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yw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fe</a:t>
            </a:r>
            <a:r>
              <a:rPr lang="en-US" sz="4400" dirty="0">
                <a:solidFill>
                  <a:schemeClr val="bg1"/>
                </a:solidFill>
              </a:rPr>
              <a:t> roes ei </a:t>
            </a:r>
            <a:r>
              <a:rPr lang="en-US" sz="4400" dirty="0" err="1">
                <a:solidFill>
                  <a:schemeClr val="bg1"/>
                </a:solidFill>
              </a:rPr>
              <a:t>unig</a:t>
            </a:r>
            <a:r>
              <a:rPr lang="en-US" sz="4400" dirty="0">
                <a:solidFill>
                  <a:schemeClr val="bg1"/>
                </a:solidFill>
              </a:rPr>
              <a:t> Fab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er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mwyn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</a:rPr>
              <a:t>i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ni</a:t>
            </a:r>
            <a:r>
              <a:rPr lang="en-US" sz="4400" dirty="0">
                <a:solidFill>
                  <a:schemeClr val="bg1"/>
                </a:solidFill>
              </a:rPr>
              <a:t> gael </a:t>
            </a:r>
            <a:r>
              <a:rPr lang="en-US" sz="4400" dirty="0" err="1">
                <a:solidFill>
                  <a:schemeClr val="bg1"/>
                </a:solidFill>
              </a:rPr>
              <a:t>byw</a:t>
            </a:r>
            <a:r>
              <a:rPr lang="en-US" sz="4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24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971600" y="1267013"/>
            <a:ext cx="748883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400" dirty="0">
                <a:solidFill>
                  <a:schemeClr val="bg1"/>
                </a:solidFill>
                <a:latin typeface="+mj-lt"/>
              </a:rPr>
              <a:t>O,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 O, O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400" dirty="0">
                <a:solidFill>
                  <a:schemeClr val="bg1"/>
                </a:solidFill>
                <a:latin typeface="+mj-lt"/>
              </a:rPr>
            </a:b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</a:rPr>
              <a:t>fe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roes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unig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Fab </a:t>
            </a:r>
            <a:endParaRPr lang="en-US" sz="44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</a:rPr>
              <a:t>er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mwyn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ni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gael</a:t>
            </a:r>
            <a:r>
              <a:rPr lang="en-US" sz="44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+mj-lt"/>
              </a:rPr>
              <a:t>byw</a:t>
            </a:r>
            <a:r>
              <a:rPr lang="en-US" sz="4400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616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Box 1"/>
          <p:cNvSpPr txBox="1">
            <a:spLocks noChangeArrowheads="1"/>
          </p:cNvSpPr>
          <p:nvPr/>
        </p:nvSpPr>
        <p:spPr bwMode="auto">
          <a:xfrm>
            <a:off x="1331640" y="116632"/>
            <a:ext cx="6696744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en-GB" sz="4400" dirty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err="1">
                <a:solidFill>
                  <a:schemeClr val="bg1"/>
                </a:solidFill>
              </a:rPr>
              <a:t>Moliannwn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enw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yw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moliannwn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enw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yw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moliannwn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enw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mor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dda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yw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ein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Duw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fe</a:t>
            </a:r>
            <a:r>
              <a:rPr lang="en-US" sz="4400" dirty="0">
                <a:solidFill>
                  <a:schemeClr val="bg1"/>
                </a:solidFill>
              </a:rPr>
              <a:t> roes </a:t>
            </a:r>
            <a:r>
              <a:rPr lang="en-US" sz="4400" dirty="0" err="1">
                <a:solidFill>
                  <a:schemeClr val="bg1"/>
                </a:solidFill>
              </a:rPr>
              <a:t>ei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unig</a:t>
            </a:r>
            <a:r>
              <a:rPr lang="en-US" sz="4400" dirty="0">
                <a:solidFill>
                  <a:schemeClr val="bg1"/>
                </a:solidFill>
              </a:rPr>
              <a:t> Fab </a:t>
            </a:r>
            <a:endParaRPr lang="en-US" sz="44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4400" dirty="0" smtClean="0">
                <a:solidFill>
                  <a:schemeClr val="bg1"/>
                </a:solidFill>
              </a:rPr>
              <a:t>	</a:t>
            </a:r>
            <a:r>
              <a:rPr lang="en-US" sz="4400" dirty="0" err="1" smtClean="0">
                <a:solidFill>
                  <a:schemeClr val="bg1"/>
                </a:solidFill>
              </a:rPr>
              <a:t>er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mwyn</a:t>
            </a:r>
            <a:r>
              <a:rPr lang="en-US" sz="4400" dirty="0">
                <a:solidFill>
                  <a:schemeClr val="bg1"/>
                </a:solidFill>
              </a:rPr>
              <a:t> i </a:t>
            </a:r>
            <a:r>
              <a:rPr lang="en-US" sz="4400" dirty="0" err="1">
                <a:solidFill>
                  <a:schemeClr val="bg1"/>
                </a:solidFill>
              </a:rPr>
              <a:t>ni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gael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byw</a:t>
            </a:r>
            <a:r>
              <a:rPr lang="en-US" sz="4400" dirty="0" smtClean="0">
                <a:solidFill>
                  <a:schemeClr val="bg1"/>
                </a:solidFill>
              </a:rPr>
              <a:t>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7740352" y="596164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722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9952" y="6381328"/>
            <a:ext cx="48940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+mj-lt"/>
              </a:rPr>
              <a:t>ANAD. </a:t>
            </a:r>
            <a:r>
              <a:rPr lang="en-US" sz="1400" dirty="0" err="1">
                <a:latin typeface="+mj-lt"/>
              </a:rPr>
              <a:t>cyf</a:t>
            </a:r>
            <a:r>
              <a:rPr lang="en-US" sz="1400" dirty="0">
                <a:latin typeface="+mj-lt"/>
              </a:rPr>
              <a:t>. OLIVE </a:t>
            </a:r>
            <a:r>
              <a:rPr lang="en-US" sz="1400" dirty="0" smtClean="0">
                <a:latin typeface="+mj-lt"/>
              </a:rPr>
              <a:t>EDWARDS </a:t>
            </a:r>
            <a:r>
              <a:rPr lang="en-GB" sz="1400" dirty="0" err="1">
                <a:latin typeface="+mj-lt"/>
              </a:rPr>
              <a:t>Defnyddiwyd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drwy</a:t>
            </a:r>
            <a:r>
              <a:rPr lang="en-GB" sz="1400" dirty="0">
                <a:latin typeface="+mj-lt"/>
              </a:rPr>
              <a:t> </a:t>
            </a:r>
            <a:r>
              <a:rPr lang="en-GB" sz="1400" dirty="0" err="1">
                <a:latin typeface="+mj-lt"/>
              </a:rPr>
              <a:t>ganiatâd</a:t>
            </a:r>
            <a:r>
              <a:rPr lang="en-GB" sz="1400" dirty="0">
                <a:latin typeface="+mj-lt"/>
              </a:rPr>
              <a:t>.</a:t>
            </a:r>
            <a:endParaRPr lang="en-US" sz="1400" dirty="0"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96541" y="458112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971600" y="1267013"/>
            <a:ext cx="7488832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chemeClr val="bg1"/>
                </a:solidFill>
                <a:latin typeface="+mj-lt"/>
              </a:rPr>
              <a:t>O, O, 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O, 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O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O, O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mor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dda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Duw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4000" dirty="0">
                <a:solidFill>
                  <a:schemeClr val="bg1"/>
                </a:solidFill>
                <a:latin typeface="+mj-lt"/>
              </a:rPr>
            </a:b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fe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roes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unig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Fab </a:t>
            </a:r>
            <a:endParaRPr lang="en-US" sz="4000" dirty="0" smtClean="0">
              <a:solidFill>
                <a:schemeClr val="bg1"/>
              </a:solidFill>
              <a:latin typeface="+mj-lt"/>
            </a:endParaRPr>
          </a:p>
          <a:p>
            <a:pPr eaLnBrk="1" hangingPunct="1"/>
            <a:r>
              <a:rPr lang="en-US" sz="4000" dirty="0" smtClean="0">
                <a:solidFill>
                  <a:schemeClr val="bg1"/>
                </a:solidFill>
                <a:latin typeface="+mj-lt"/>
              </a:rPr>
              <a:t>	</a:t>
            </a:r>
            <a:r>
              <a:rPr lang="en-US" sz="4000" dirty="0" err="1" smtClean="0">
                <a:solidFill>
                  <a:schemeClr val="bg1"/>
                </a:solidFill>
                <a:latin typeface="+mj-lt"/>
              </a:rPr>
              <a:t>er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mwyn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gael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byw</a:t>
            </a:r>
            <a:r>
              <a:rPr lang="en-US" sz="4000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438683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793</TotalTime>
  <Words>103</Words>
  <Application>Microsoft Office PowerPoint</Application>
  <PresentationFormat>On-screen Show (4:3)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208</cp:revision>
  <dcterms:modified xsi:type="dcterms:W3CDTF">2016-01-28T15:13:30Z</dcterms:modified>
</cp:coreProperties>
</file>