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465" r:id="rId2"/>
    <p:sldId id="466" r:id="rId3"/>
    <p:sldId id="467" r:id="rId4"/>
    <p:sldId id="468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15616" y="972011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Cân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angylion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awel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gylch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gorsedd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swynol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nodau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telynau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enaid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clyw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gwrando'r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miloedd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cyffesu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chlodfori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enw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144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70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1600" y="827995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Ti </a:t>
            </a:r>
            <a:r>
              <a:rPr lang="en-US" sz="4000" dirty="0" err="1" smtClean="0">
                <a:latin typeface="+mj-lt"/>
              </a:rPr>
              <a:t>sy</a:t>
            </a:r>
            <a:r>
              <a:rPr lang="en-US" sz="4000" dirty="0" smtClean="0">
                <a:latin typeface="+mj-lt"/>
              </a:rPr>
              <a:t> '</a:t>
            </a:r>
            <a:r>
              <a:rPr lang="en-US" sz="4000" dirty="0" err="1" smtClean="0">
                <a:latin typeface="+mj-lt"/>
              </a:rPr>
              <a:t>mhell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hwnt</a:t>
            </a:r>
            <a:r>
              <a:rPr lang="en-US" sz="4000" dirty="0" smtClean="0">
                <a:latin typeface="+mj-lt"/>
              </a:rPr>
              <a:t> i </a:t>
            </a:r>
            <a:r>
              <a:rPr lang="en-US" sz="4000" dirty="0" err="1" smtClean="0">
                <a:latin typeface="+mj-lt"/>
              </a:rPr>
              <a:t>gyrraedd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golygon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all </a:t>
            </a:r>
            <a:r>
              <a:rPr lang="en-US" sz="4000" dirty="0" err="1" smtClean="0">
                <a:latin typeface="+mj-lt"/>
              </a:rPr>
              <a:t>dynion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pechadurus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ddod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ymyl</a:t>
            </a:r>
            <a:r>
              <a:rPr lang="en-US" sz="4000" dirty="0" smtClean="0">
                <a:latin typeface="+mj-lt"/>
              </a:rPr>
              <a:t> di?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Dwed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elli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gwrando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cysuro</a:t>
            </a:r>
            <a:r>
              <a:rPr lang="en-US" sz="4000" dirty="0" smtClean="0">
                <a:latin typeface="+mj-lt"/>
              </a:rPr>
              <a:t>?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"</a:t>
            </a:r>
            <a:r>
              <a:rPr lang="en-US" sz="4000" dirty="0" err="1" smtClean="0">
                <a:latin typeface="+mj-lt"/>
              </a:rPr>
              <a:t>Gallaf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fi</a:t>
            </a:r>
            <a:r>
              <a:rPr lang="en-US" sz="4000" dirty="0" smtClean="0">
                <a:latin typeface="+mj-lt"/>
              </a:rPr>
              <a:t>."</a:t>
            </a:r>
            <a:endParaRPr lang="en-GB" sz="4000" dirty="0">
              <a:latin typeface="+mj-lt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8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536" y="788506"/>
            <a:ext cx="86460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Ti </a:t>
            </a:r>
            <a:r>
              <a:rPr lang="en-US" sz="4000" dirty="0" err="1" smtClean="0">
                <a:latin typeface="+mj-lt"/>
              </a:rPr>
              <a:t>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creodd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rhyfeddol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lun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 roes </a:t>
            </a:r>
            <a:r>
              <a:rPr lang="en-US" sz="4000" dirty="0" err="1" smtClean="0">
                <a:latin typeface="+mj-lt"/>
              </a:rPr>
              <a:t>ddawn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crefftwr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medrus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harddwch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lliw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llun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mwynder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miwsig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chaneuon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gorchestion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teulu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  <a:p>
            <a:endParaRPr lang="en-GB" sz="4000" dirty="0">
              <a:latin typeface="+mj-lt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1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15616" y="755987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D'eiddo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ydym</a:t>
            </a:r>
            <a:r>
              <a:rPr lang="en-US" sz="4000" dirty="0" smtClean="0">
                <a:latin typeface="+mj-lt"/>
              </a:rPr>
              <a:t>; O </a:t>
            </a:r>
            <a:r>
              <a:rPr lang="en-US" sz="4000" dirty="0" err="1" smtClean="0">
                <a:latin typeface="+mj-lt"/>
              </a:rPr>
              <a:t>sancteiddia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ninnau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d</a:t>
            </a:r>
            <a:r>
              <a:rPr lang="cy-GB" sz="4000" dirty="0" smtClean="0">
                <a:latin typeface="+mj-lt"/>
              </a:rPr>
              <a:t>ŷ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cymer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galon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corff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meddwl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wasanaeth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gweler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dangnefedd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orfoledd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ynom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. </a:t>
            </a:r>
            <a:endParaRPr lang="en-GB" sz="4000" dirty="0" smtClean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672" y="6453336"/>
            <a:ext cx="75243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FRANCIS POTT, 1832-1909 </a:t>
            </a:r>
            <a:r>
              <a:rPr lang="en-US" sz="1400" dirty="0" err="1" smtClean="0">
                <a:latin typeface="+mj-lt"/>
              </a:rPr>
              <a:t>efel</a:t>
            </a:r>
            <a:r>
              <a:rPr lang="en-US" sz="1400" dirty="0" smtClean="0">
                <a:latin typeface="+mj-lt"/>
              </a:rPr>
              <a:t>. MAY HARRIS, </a:t>
            </a:r>
            <a:r>
              <a:rPr lang="en-US" sz="1400" dirty="0">
                <a:latin typeface="+mj-lt"/>
              </a:rPr>
              <a:t>1905-76 © </a:t>
            </a:r>
            <a:r>
              <a:rPr lang="en-US" sz="1400" dirty="0" err="1">
                <a:latin typeface="+mj-lt"/>
              </a:rPr>
              <a:t>geiriau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Cymraeg</a:t>
            </a:r>
            <a:r>
              <a:rPr lang="en-US" sz="1400" dirty="0">
                <a:latin typeface="+mj-lt"/>
              </a:rPr>
              <a:t>, Nia Matthews</a:t>
            </a:r>
            <a:endParaRPr lang="en-GB" sz="1400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85938" y="530120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5538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</TotalTime>
  <Words>45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172</cp:revision>
  <dcterms:modified xsi:type="dcterms:W3CDTF">2016-01-18T13:23:42Z</dcterms:modified>
</cp:coreProperties>
</file>