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53" r:id="rId2"/>
    <p:sldId id="456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0B3DFC-0825-436E-BEBA-6E79974CE11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8AE6BD-A9A4-4A6B-9E6F-43CF92C302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1547664" y="605001"/>
            <a:ext cx="59766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cy-GB" sz="4000" dirty="0" err="1">
                <a:latin typeface="+mj-lt"/>
                <a:cs typeface="Times New Roman" pitchFamily="18" charset="0"/>
              </a:rPr>
              <a:t>Duw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a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wnaeth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y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byd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,</a:t>
            </a:r>
            <a:br>
              <a:rPr lang="en-US" altLang="cy-GB" sz="4000" dirty="0">
                <a:latin typeface="+mj-lt"/>
                <a:cs typeface="Times New Roman" pitchFamily="18" charset="0"/>
              </a:rPr>
            </a:br>
            <a:r>
              <a:rPr lang="en-US" altLang="cy-GB" sz="4000" dirty="0">
                <a:latin typeface="+mj-lt"/>
                <a:cs typeface="Times New Roman" pitchFamily="18" charset="0"/>
              </a:rPr>
              <a:t>y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gwynt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a'r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storm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a'r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lli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,</a:t>
            </a:r>
            <a:br>
              <a:rPr lang="en-US" altLang="cy-GB" sz="4000" dirty="0">
                <a:latin typeface="+mj-lt"/>
                <a:cs typeface="Times New Roman" pitchFamily="18" charset="0"/>
              </a:rPr>
            </a:br>
            <a:r>
              <a:rPr lang="en-US" altLang="cy-GB" sz="4000" dirty="0" err="1">
                <a:latin typeface="+mj-lt"/>
                <a:cs typeface="Times New Roman" pitchFamily="18" charset="0"/>
              </a:rPr>
              <a:t>ond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nid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yw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e'n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rhy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fawr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br>
              <a:rPr lang="en-US" altLang="cy-GB" sz="4000" dirty="0">
                <a:latin typeface="+mj-lt"/>
                <a:cs typeface="Times New Roman" pitchFamily="18" charset="0"/>
              </a:rPr>
            </a:br>
            <a:r>
              <a:rPr lang="en-US" altLang="cy-GB" sz="4000" dirty="0">
                <a:latin typeface="+mj-lt"/>
                <a:cs typeface="Times New Roman" pitchFamily="18" charset="0"/>
              </a:rPr>
              <a:t>	</a:t>
            </a:r>
            <a:r>
              <a:rPr lang="en-US" altLang="cy-GB" sz="4000" dirty="0" smtClean="0">
                <a:latin typeface="+mj-lt"/>
                <a:cs typeface="Times New Roman" pitchFamily="18" charset="0"/>
              </a:rPr>
              <a:t>	</a:t>
            </a:r>
            <a:r>
              <a:rPr lang="en-US" altLang="cy-GB" sz="4000" dirty="0" err="1" smtClean="0">
                <a:latin typeface="+mj-lt"/>
                <a:cs typeface="Times New Roman" pitchFamily="18" charset="0"/>
              </a:rPr>
              <a:t>i'n</a:t>
            </a:r>
            <a:r>
              <a:rPr lang="en-US" altLang="cy-GB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caru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ni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.</a:t>
            </a:r>
          </a:p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endParaRPr lang="en-US" altLang="cy-GB" sz="4000" dirty="0">
              <a:latin typeface="+mj-lt"/>
              <a:cs typeface="Times New Roman" pitchFamily="18" charset="0"/>
            </a:endParaRPr>
          </a:p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cy-GB" sz="4000" dirty="0" err="1">
                <a:latin typeface="+mj-lt"/>
                <a:cs typeface="Times New Roman" pitchFamily="18" charset="0"/>
              </a:rPr>
              <a:t>Duw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a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wnaeth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y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sêr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br>
              <a:rPr lang="en-US" altLang="cy-GB" sz="4000" dirty="0">
                <a:latin typeface="+mj-lt"/>
                <a:cs typeface="Times New Roman" pitchFamily="18" charset="0"/>
              </a:rPr>
            </a:br>
            <a:r>
              <a:rPr lang="en-US" altLang="cy-GB" sz="4000" dirty="0" err="1">
                <a:latin typeface="+mj-lt"/>
                <a:cs typeface="Times New Roman" pitchFamily="18" charset="0"/>
              </a:rPr>
              <a:t>sy'n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sgleinio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acw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fry, </a:t>
            </a:r>
            <a:br>
              <a:rPr lang="en-US" altLang="cy-GB" sz="4000" dirty="0">
                <a:latin typeface="+mj-lt"/>
                <a:cs typeface="Times New Roman" pitchFamily="18" charset="0"/>
              </a:rPr>
            </a:br>
            <a:r>
              <a:rPr lang="en-US" altLang="cy-GB" sz="4000" dirty="0" err="1">
                <a:latin typeface="+mj-lt"/>
                <a:cs typeface="Times New Roman" pitchFamily="18" charset="0"/>
              </a:rPr>
              <a:t>ond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nid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yw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e'n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rhy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bell </a:t>
            </a:r>
            <a:br>
              <a:rPr lang="en-US" altLang="cy-GB" sz="4000" dirty="0">
                <a:latin typeface="+mj-lt"/>
                <a:cs typeface="Times New Roman" pitchFamily="18" charset="0"/>
              </a:rPr>
            </a:br>
            <a:r>
              <a:rPr lang="en-US" altLang="cy-GB" sz="4000" dirty="0">
                <a:latin typeface="+mj-lt"/>
                <a:cs typeface="Times New Roman" pitchFamily="18" charset="0"/>
              </a:rPr>
              <a:t>	</a:t>
            </a:r>
            <a:r>
              <a:rPr lang="en-US" altLang="cy-GB" sz="4000" dirty="0" smtClean="0">
                <a:latin typeface="+mj-lt"/>
                <a:cs typeface="Times New Roman" pitchFamily="18" charset="0"/>
              </a:rPr>
              <a:t>	</a:t>
            </a:r>
            <a:r>
              <a:rPr lang="en-US" altLang="cy-GB" sz="4000" dirty="0" err="1" smtClean="0">
                <a:latin typeface="+mj-lt"/>
                <a:cs typeface="Times New Roman" pitchFamily="18" charset="0"/>
              </a:rPr>
              <a:t>i'n</a:t>
            </a:r>
            <a:r>
              <a:rPr lang="en-US" altLang="cy-GB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caru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ni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141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94637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 smtClean="0">
                <a:solidFill>
                  <a:schemeClr val="bg1"/>
                </a:solidFill>
                <a:latin typeface="Webdings" pitchFamily="18" charset="2"/>
              </a:rPr>
              <a:t>4  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313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1403648" y="1124744"/>
            <a:ext cx="66967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cy-GB" sz="4000" dirty="0" err="1">
                <a:latin typeface="+mj-lt"/>
                <a:cs typeface="Times New Roman" pitchFamily="18" charset="0"/>
              </a:rPr>
              <a:t>Duw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a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ddaeth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un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tro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br>
              <a:rPr lang="en-US" altLang="cy-GB" sz="4000" dirty="0">
                <a:latin typeface="+mj-lt"/>
                <a:cs typeface="Times New Roman" pitchFamily="18" charset="0"/>
              </a:rPr>
            </a:br>
            <a:r>
              <a:rPr lang="en-US" altLang="cy-GB" sz="4000" dirty="0" err="1">
                <a:latin typeface="+mj-lt"/>
                <a:cs typeface="Times New Roman" pitchFamily="18" charset="0"/>
              </a:rPr>
              <a:t>i'w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fyd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,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daeth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yma'n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fyw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,</a:t>
            </a:r>
            <a:br>
              <a:rPr lang="en-US" altLang="cy-GB" sz="4000" dirty="0">
                <a:latin typeface="+mj-lt"/>
                <a:cs typeface="Times New Roman" pitchFamily="18" charset="0"/>
              </a:rPr>
            </a:br>
            <a:r>
              <a:rPr lang="en-US" altLang="cy-GB" sz="4000" dirty="0">
                <a:latin typeface="+mj-lt"/>
                <a:cs typeface="Times New Roman" pitchFamily="18" charset="0"/>
              </a:rPr>
              <a:t>a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dangos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wnaeth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i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ni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br>
              <a:rPr lang="en-US" altLang="cy-GB" sz="4000" dirty="0">
                <a:latin typeface="+mj-lt"/>
                <a:cs typeface="Times New Roman" pitchFamily="18" charset="0"/>
              </a:rPr>
            </a:br>
            <a:r>
              <a:rPr lang="en-US" altLang="cy-GB" sz="4000" dirty="0">
                <a:latin typeface="+mj-lt"/>
                <a:cs typeface="Times New Roman" pitchFamily="18" charset="0"/>
              </a:rPr>
              <a:t>	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mai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cariad</a:t>
            </a:r>
            <a:r>
              <a:rPr lang="en-US" altLang="cy-GB" sz="4000" dirty="0">
                <a:latin typeface="+mj-lt"/>
                <a:cs typeface="Times New Roman" pitchFamily="18" charset="0"/>
              </a:rPr>
              <a:t> </a:t>
            </a:r>
            <a:r>
              <a:rPr lang="en-US" altLang="cy-GB" sz="4000" dirty="0" err="1">
                <a:latin typeface="+mj-lt"/>
                <a:cs typeface="Times New Roman" pitchFamily="18" charset="0"/>
              </a:rPr>
              <a:t>yw</a:t>
            </a:r>
            <a:r>
              <a:rPr lang="en-US" altLang="cy-GB" sz="4000" dirty="0" smtClean="0">
                <a:latin typeface="+mj-lt"/>
                <a:cs typeface="Times New Roman" pitchFamily="18" charset="0"/>
              </a:rPr>
              <a:t>.</a:t>
            </a:r>
            <a:endParaRPr lang="en-US" altLang="cy-GB" sz="4000" dirty="0">
              <a:latin typeface="+mj-lt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443711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788024" y="6381328"/>
            <a:ext cx="48965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+mj-lt"/>
              </a:rPr>
              <a:t>GWYN </a:t>
            </a:r>
            <a:r>
              <a:rPr lang="en-GB" sz="1400" dirty="0" smtClean="0">
                <a:latin typeface="+mj-lt"/>
              </a:rPr>
              <a:t>THOMAS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 smtClean="0">
                <a:latin typeface="+mj-lt"/>
              </a:rPr>
              <a:t>.</a:t>
            </a:r>
            <a:endParaRPr lang="en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6363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24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166</cp:revision>
  <dcterms:modified xsi:type="dcterms:W3CDTF">2016-01-28T17:41:32Z</dcterms:modified>
</cp:coreProperties>
</file>