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46" r:id="rId2"/>
    <p:sldId id="447" r:id="rId3"/>
    <p:sldId id="449" r:id="rId4"/>
    <p:sldId id="44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07504" y="928464"/>
            <a:ext cx="89644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dal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colofnau'r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cread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thynged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law,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dderbyn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trefn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ryfyg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ffôl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nac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ofnau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cans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dysg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dawn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ystyr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hebot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137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46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9512" y="764704"/>
            <a:ext cx="892899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Tywyll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ffordd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ddryswch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allwn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weld un cam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ymlaen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gilfach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cyfanfyd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olau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amlwg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fyth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flaen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ddysgu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gennyt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ffordd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rodio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d'oleuni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di bob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535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07504" y="692696"/>
            <a:ext cx="90364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Tydi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awdur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phob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gorfoledd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ynot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ddedwyddwch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chymod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gobaith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thrugaredd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phob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cyflawnder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ynot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tywys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anniddig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brofi'r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540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07504" y="908720"/>
            <a:ext cx="88569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>
                <a:latin typeface="+mj-lt"/>
                <a:cs typeface="Arial" pitchFamily="34" charset="0"/>
              </a:rPr>
              <a:t>Yn </a:t>
            </a:r>
            <a:r>
              <a:rPr lang="en-US" sz="4000" dirty="0" err="1">
                <a:latin typeface="+mj-lt"/>
                <a:cs typeface="Arial" pitchFamily="34" charset="0"/>
              </a:rPr>
              <a:t>dy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ddoethineb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rhoddaist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inni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allu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i </a:t>
            </a:r>
            <a:r>
              <a:rPr lang="en-US" sz="4000" dirty="0" err="1">
                <a:latin typeface="+mj-lt"/>
                <a:cs typeface="Arial" pitchFamily="34" charset="0"/>
              </a:rPr>
              <a:t>ddofi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natur</a:t>
            </a:r>
            <a:r>
              <a:rPr lang="en-US" sz="4000" dirty="0">
                <a:latin typeface="+mj-lt"/>
                <a:cs typeface="Arial" pitchFamily="34" charset="0"/>
              </a:rPr>
              <a:t> a </a:t>
            </a:r>
            <a:r>
              <a:rPr lang="en-US" sz="4000" dirty="0" err="1">
                <a:latin typeface="+mj-lt"/>
                <a:cs typeface="Arial" pitchFamily="34" charset="0"/>
              </a:rPr>
              <a:t>meistroli'r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byd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ond</a:t>
            </a:r>
            <a:r>
              <a:rPr lang="en-US" sz="4000" dirty="0">
                <a:latin typeface="+mj-lt"/>
                <a:cs typeface="Arial" pitchFamily="34" charset="0"/>
              </a:rPr>
              <a:t> yn </a:t>
            </a:r>
            <a:r>
              <a:rPr lang="en-US" sz="4000" dirty="0" err="1">
                <a:latin typeface="+mj-lt"/>
                <a:cs typeface="Arial" pitchFamily="34" charset="0"/>
              </a:rPr>
              <a:t>ein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balchder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troesom</a:t>
            </a:r>
            <a:r>
              <a:rPr lang="en-US" sz="4000" dirty="0">
                <a:latin typeface="+mj-lt"/>
                <a:cs typeface="Arial" pitchFamily="34" charset="0"/>
              </a:rPr>
              <a:t> i </a:t>
            </a:r>
            <a:r>
              <a:rPr lang="en-US" sz="4000" dirty="0" err="1">
                <a:latin typeface="+mj-lt"/>
                <a:cs typeface="Arial" pitchFamily="34" charset="0"/>
              </a:rPr>
              <a:t>ormesu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ac </a:t>
            </a:r>
            <a:r>
              <a:rPr lang="en-US" sz="4000" dirty="0" err="1">
                <a:latin typeface="+mj-lt"/>
                <a:cs typeface="Arial" pitchFamily="34" charset="0"/>
              </a:rPr>
              <a:t>ar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ddifetha'n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gilydd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aeth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ein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bryd</a:t>
            </a:r>
            <a:r>
              <a:rPr lang="en-US" sz="4000" dirty="0">
                <a:latin typeface="+mj-lt"/>
                <a:cs typeface="Arial" pitchFamily="34" charset="0"/>
              </a:rPr>
              <a:t>;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O </a:t>
            </a:r>
            <a:r>
              <a:rPr lang="en-US" sz="4000" dirty="0" err="1">
                <a:latin typeface="+mj-lt"/>
                <a:cs typeface="Arial" pitchFamily="34" charset="0"/>
              </a:rPr>
              <a:t>rasol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Arglwydd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tro'n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calonnau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i </a:t>
            </a:r>
            <a:r>
              <a:rPr lang="en-US" sz="4000" dirty="0" err="1">
                <a:latin typeface="+mj-lt"/>
                <a:cs typeface="Arial" pitchFamily="34" charset="0"/>
              </a:rPr>
              <a:t>geisio'r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hedd</a:t>
            </a:r>
            <a:r>
              <a:rPr lang="en-US" sz="4000" dirty="0">
                <a:latin typeface="+mj-lt"/>
                <a:cs typeface="Arial" pitchFamily="34" charset="0"/>
              </a:rPr>
              <a:t> a </a:t>
            </a:r>
            <a:r>
              <a:rPr lang="en-US" sz="4000" dirty="0" err="1">
                <a:latin typeface="+mj-lt"/>
                <a:cs typeface="Arial" pitchFamily="34" charset="0"/>
              </a:rPr>
              <a:t>geir</a:t>
            </a:r>
            <a:r>
              <a:rPr lang="en-US" sz="4000" dirty="0">
                <a:latin typeface="+mj-lt"/>
                <a:cs typeface="Arial" pitchFamily="34" charset="0"/>
              </a:rPr>
              <a:t> o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Galfar</a:t>
            </a:r>
            <a:r>
              <a:rPr lang="en-GB" sz="4000" dirty="0">
                <a:latin typeface="+mj-lt"/>
              </a:rPr>
              <a:t>î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US" sz="4000" dirty="0">
              <a:latin typeface="+mj-lt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046015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603823" y="6416944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itchFamily="34" charset="0"/>
                <a:cs typeface="Arial" pitchFamily="34" charset="0"/>
              </a:rPr>
              <a:t>GWILYM R. TILSLEY, 1911-97 © Gareth M. Tilsley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739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46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154</cp:revision>
  <dcterms:modified xsi:type="dcterms:W3CDTF">2016-01-18T16:05:38Z</dcterms:modified>
</cp:coreProperties>
</file>