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39" r:id="rId2"/>
    <p:sldId id="440" r:id="rId3"/>
    <p:sldId id="44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1011500"/>
            <a:ext cx="81061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gynnig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iachâd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a balm i </a:t>
            </a:r>
            <a:r>
              <a:rPr lang="en-US" sz="4000" dirty="0" err="1">
                <a:latin typeface="+mj-lt"/>
              </a:rPr>
              <a:t>glwyfau'r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,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throi'r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tywyllwch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dilesâd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fore </a:t>
            </a:r>
            <a:r>
              <a:rPr lang="en-US" sz="4000" dirty="0" err="1">
                <a:latin typeface="+mj-lt"/>
              </a:rPr>
              <a:t>gwyn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hyd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moliannwn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moliannwn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harddwch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132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167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939492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roddi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cyfle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i </a:t>
            </a:r>
            <a:r>
              <a:rPr lang="en-US" sz="4000" dirty="0" err="1">
                <a:latin typeface="+mj-lt"/>
              </a:rPr>
              <a:t>fyw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ôl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air,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deffro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gân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gofio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baban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Mair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moliannwn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moliannwn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harddwch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810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62894" y="788506"/>
            <a:ext cx="78855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beri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obeithio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dyheu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adnabod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hun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ail-</a:t>
            </a:r>
            <a:r>
              <a:rPr lang="en-US" sz="4000" dirty="0" err="1">
                <a:latin typeface="+mj-lt"/>
              </a:rPr>
              <a:t>greu</a:t>
            </a:r>
            <a:r>
              <a:rPr lang="en-US" sz="4000" dirty="0">
                <a:latin typeface="+mj-lt"/>
              </a:rPr>
              <a:t>,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moliannwn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moliannwn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harddwch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5679" y="6381328"/>
            <a:ext cx="4235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W. RHYS NICHOLAS, </a:t>
            </a:r>
            <a:r>
              <a:rPr lang="en-US" sz="1400" dirty="0" smtClean="0">
                <a:latin typeface="+mj-lt"/>
              </a:rPr>
              <a:t>1914-96 © Richard E. Huws</a:t>
            </a:r>
            <a:endParaRPr lang="en-US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38" y="494116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7675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33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144</cp:revision>
  <dcterms:modified xsi:type="dcterms:W3CDTF">2016-01-18T09:41:54Z</dcterms:modified>
</cp:coreProperties>
</file>