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6" r:id="rId1"/>
  </p:sldMasterIdLst>
  <p:notesMasterIdLst>
    <p:notesMasterId r:id="rId5"/>
  </p:notesMasterIdLst>
  <p:sldIdLst>
    <p:sldId id="294" r:id="rId2"/>
    <p:sldId id="297" r:id="rId3"/>
    <p:sldId id="29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72" y="90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4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93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2783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8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1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9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1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93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36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1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C01A7186-D52D-4B74-8D07-9A78CF0AA93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7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64" r:id="rId13"/>
    <p:sldLayoutId id="214748366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23392" y="980728"/>
            <a:ext cx="119533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dorro'r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dros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mynydd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llwm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euro'r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haul las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erwau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cwm,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byncia'r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gynnar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ganaf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336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106</a:t>
            </a: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36560" y="599622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7368" y="980728"/>
            <a:ext cx="14088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welaf wên ar wedd blodeuyn hardd,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welaf wyrth aeddfedrwydd ffrwythau’r </a:t>
            </a:r>
          </a:p>
          <a:p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													ardd,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glywaf su aur donnau'r meysydd ŷd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 ganaf innau fawl i Grëwr byd.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36560" y="599622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8706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9376" y="899243"/>
            <a:ext cx="123853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ddelo'r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hwyr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gwrlid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dros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llewyrch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gwylio’i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grud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gysgu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am gael bod 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ganaf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25689" y="6434172"/>
            <a:ext cx="68189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GLYNDWR RICHARDS, 1920-96 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Beryl M. Richards. </a:t>
            </a:r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Defnyddiwyd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ganiatâd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342839" y="518282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45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46</cp:revision>
  <dcterms:modified xsi:type="dcterms:W3CDTF">2019-10-17T08:40:32Z</dcterms:modified>
</cp:coreProperties>
</file>