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4" r:id="rId2"/>
    <p:sldId id="295" r:id="rId3"/>
    <p:sldId id="29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2" d="100"/>
          <a:sy n="102" d="100"/>
        </p:scale>
        <p:origin x="1980" y="11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906973"/>
            <a:ext cx="9036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dorro'r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mynydd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						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llwm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euro'r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haul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erwau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cwm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byncia'r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adar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gynnar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mi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106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628814"/>
            <a:ext cx="950505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welaf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wên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wedd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blodeuyn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hardd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b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welaf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wyrth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aeddfedrwydd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3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	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ffrwythau'r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ardd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b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glywaf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aur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donnau'r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meysydd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y-GB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ŷ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</a:t>
            </a:r>
            <a:b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ganaf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innau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fawl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Grëwr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byd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762957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ddelo'r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hwyr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gwrlid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lloer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llewyrch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gwylio‘i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									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grud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fynd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gysgu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mi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6316100"/>
            <a:ext cx="6818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GLYNDWR RICHARDS,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1920-96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Beryl M. Richards.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Defnyddiwyd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ganiatâd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19672" y="458112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45</cp:revision>
  <dcterms:modified xsi:type="dcterms:W3CDTF">2016-01-28T16:03:54Z</dcterms:modified>
</cp:coreProperties>
</file>