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5"/>
  </p:notesMasterIdLst>
  <p:sldIdLst>
    <p:sldId id="290" r:id="rId2"/>
    <p:sldId id="291" r:id="rId3"/>
    <p:sldId id="29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72" y="7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5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44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8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2492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17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50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42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51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22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0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54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01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B438D864-1F12-4363-ADB0-09E72CAE6E5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262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31504" y="476672"/>
            <a:ext cx="103691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greodd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threfnaist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wawrddydd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daenodd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gerbyd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cwmwl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ne';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gosodaist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sylfeini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ddaear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therfyn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donnau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môr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gweithredoedd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digymar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ddoethineb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Iôr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9336" y="12967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103</a:t>
            </a: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280576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47528" y="188640"/>
            <a:ext cx="99371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cynnal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cread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fendith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ddaw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bore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fwriad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ewyllys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haelionus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law;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ydwyt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darpar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ac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amlach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thywod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môr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mawrion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weithredoedd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digymar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ddoethineb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Iôr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3D9011-2C01-4A62-86CE-1CDEFB9DE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80576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75520" y="163661"/>
            <a:ext cx="101886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luniodd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galonnau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i'th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fwyfwy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rhoist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Gwaredwr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eneidiau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gymod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dros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bechod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moliant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maddeugar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chwyddo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llanw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môr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fawrion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weithredoedd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digymar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ddoethineb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Iôr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6096000" y="6505599"/>
            <a:ext cx="58331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GWYN EVANS, 1914-95 © G. I. Evans.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ganiatâd</a:t>
            </a:r>
            <a:endParaRPr 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636994" y="6307733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46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41</cp:revision>
  <dcterms:modified xsi:type="dcterms:W3CDTF">2019-10-17T07:57:34Z</dcterms:modified>
</cp:coreProperties>
</file>