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0" r:id="rId2"/>
    <p:sldId id="291" r:id="rId3"/>
    <p:sldId id="29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032" y="644490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Ti,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threfnaist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wawrddydd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allu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daenodd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gerbyd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cwmwl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ne';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gosodaist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sylfeini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therfyn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gweithredoedd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digymar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rhyfedd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103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48680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Ti,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cynnal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cread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bore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fwriad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ewyllys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haelionus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rasol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ydwyt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darpar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amlach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thywod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weithredoedd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digymar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rhyfedd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0040" y="404664"/>
            <a:ext cx="8604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Ti,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luniodd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galonnau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fwyfwy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Gwaredwr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eneidiau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gymod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bechod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maddeugar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chwyddo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llanw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fawrion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weithredoedd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digymar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rhyfedd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1353" y="6309320"/>
            <a:ext cx="5833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D. GWYN EVANS, 1914-95 © G. I. Evans.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ganiatâd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7848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</cp:revision>
  <dcterms:modified xsi:type="dcterms:W3CDTF">2016-01-28T17:21:59Z</dcterms:modified>
</cp:coreProperties>
</file>