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5"/>
  </p:notesMasterIdLst>
  <p:sldIdLst>
    <p:sldId id="285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3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0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313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2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9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3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1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9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91C749E8-4B9E-481A-A83F-5D50452300C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2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64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8056" y="476672"/>
            <a:ext cx="99005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llywio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deisyfiadau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chryfha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fodolaeth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Greawdwr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Chynhaliwr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ystyr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ydwyt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336" y="2082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100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882283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7528" y="332656"/>
            <a:ext cx="9972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gredu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cynnal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clyfrwch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ffrwyth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rhyfygus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syllu'n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argyhoedda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balchder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ffôl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696209-612E-4C70-95A8-A3CE3966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2283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63552" y="260648"/>
            <a:ext cx="96489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gorwelion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wyddom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roddwr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graslon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blynyddoedd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dymuniadau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cymhellion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un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dyddiau'n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clod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08168" y="6523539"/>
            <a:ext cx="428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W. RHYS NICHOLAS, 1914-96 © Richard E. Huws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03712" y="63980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37</cp:revision>
  <dcterms:modified xsi:type="dcterms:W3CDTF">2019-10-16T09:25:44Z</dcterms:modified>
</cp:coreProperties>
</file>