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sldIdLst>
    <p:sldId id="285" r:id="rId2"/>
    <p:sldId id="286" r:id="rId3"/>
    <p:sldId id="287" r:id="rId4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63" autoAdjust="0"/>
    <p:restoredTop sz="90929"/>
  </p:normalViewPr>
  <p:slideViewPr>
    <p:cSldViewPr>
      <p:cViewPr varScale="1">
        <p:scale>
          <a:sx n="105" d="100"/>
          <a:sy n="105" d="100"/>
        </p:scale>
        <p:origin x="1890" y="96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21937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7478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18884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652361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652361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652361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75612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647342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4907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6206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2802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3507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658273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36931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/>
          </a:p>
        </p:txBody>
      </p:sp>
      <p:pic>
        <p:nvPicPr>
          <p:cNvPr id="4" name="Picture 3" descr="gig-white-blue.png"/>
          <p:cNvPicPr>
            <a:picLocks noChangeAspect="1"/>
          </p:cNvPicPr>
          <p:nvPr userDrawn="1"/>
        </p:nvPicPr>
        <p:blipFill>
          <a:blip r:embed="rId16" cstate="print"/>
          <a:stretch>
            <a:fillRect/>
          </a:stretch>
        </p:blipFill>
        <p:spPr>
          <a:xfrm>
            <a:off x="35496" y="6157700"/>
            <a:ext cx="1152128" cy="65558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3" r:id="rId12"/>
    <p:sldLayoutId id="2147483664" r:id="rId13"/>
    <p:sldLayoutId id="2147483665" r:id="rId14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04056" y="764704"/>
            <a:ext cx="8820472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Ti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sy'n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llywio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rhod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yr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amser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br>
              <a:rPr lang="en-US" sz="4000" dirty="0" smtClean="0">
                <a:latin typeface="Arial" pitchFamily="34" charset="0"/>
                <a:cs typeface="Arial" pitchFamily="34" charset="0"/>
              </a:rPr>
            </a:br>
            <a:r>
              <a:rPr lang="en-US" sz="4000" dirty="0" smtClean="0">
                <a:latin typeface="Arial" pitchFamily="34" charset="0"/>
                <a:cs typeface="Arial" pitchFamily="34" charset="0"/>
              </a:rPr>
              <a:t>	ac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yn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creu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pob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newydd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ddydd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, </a:t>
            </a:r>
            <a:br>
              <a:rPr lang="en-US" sz="4000" dirty="0" smtClean="0">
                <a:latin typeface="Arial" pitchFamily="34" charset="0"/>
                <a:cs typeface="Arial" pitchFamily="34" charset="0"/>
              </a:rPr>
            </a:b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gwrando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Iôr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ein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deisyfiadau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br>
              <a:rPr lang="en-US" sz="4000" dirty="0" smtClean="0">
                <a:latin typeface="Arial" pitchFamily="34" charset="0"/>
                <a:cs typeface="Arial" pitchFamily="34" charset="0"/>
              </a:rPr>
            </a:br>
            <a:r>
              <a:rPr lang="en-US" sz="4000" dirty="0" smtClean="0">
                <a:latin typeface="Arial" pitchFamily="34" charset="0"/>
                <a:cs typeface="Arial" pitchFamily="34" charset="0"/>
              </a:rPr>
              <a:t>	a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chryfha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yn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awr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ein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ffydd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: </a:t>
            </a:r>
            <a:br>
              <a:rPr lang="en-US" sz="4000" dirty="0" smtClean="0">
                <a:latin typeface="Arial" pitchFamily="34" charset="0"/>
                <a:cs typeface="Arial" pitchFamily="34" charset="0"/>
              </a:rPr>
            </a:b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ynot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y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cawn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oll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fodolaeth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, </a:t>
            </a:r>
            <a:br>
              <a:rPr lang="en-US" sz="4000" dirty="0" smtClean="0">
                <a:latin typeface="Arial" pitchFamily="34" charset="0"/>
                <a:cs typeface="Arial" pitchFamily="34" charset="0"/>
              </a:rPr>
            </a:br>
            <a:r>
              <a:rPr lang="en-US" sz="40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ti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yw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grym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ein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bywyd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ni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, </a:t>
            </a:r>
            <a:br>
              <a:rPr lang="en-US" sz="4000" dirty="0" smtClean="0">
                <a:latin typeface="Arial" pitchFamily="34" charset="0"/>
                <a:cs typeface="Arial" pitchFamily="34" charset="0"/>
              </a:rPr>
            </a:br>
            <a:r>
              <a:rPr lang="en-US" sz="4000" dirty="0" smtClean="0">
                <a:latin typeface="Arial" pitchFamily="34" charset="0"/>
                <a:cs typeface="Arial" pitchFamily="34" charset="0"/>
              </a:rPr>
              <a:t>'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rwyt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Greawdwr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a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Chynhaliwr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, </a:t>
            </a:r>
            <a:br>
              <a:rPr lang="en-US" sz="4000" dirty="0" smtClean="0">
                <a:latin typeface="Arial" pitchFamily="34" charset="0"/>
                <a:cs typeface="Arial" pitchFamily="34" charset="0"/>
              </a:rPr>
            </a:br>
            <a:r>
              <a:rPr lang="en-US" sz="40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ystyr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amser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ydwyt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ti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0" y="0"/>
            <a:ext cx="35283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Caneuon</a:t>
            </a:r>
            <a:r>
              <a:rPr lang="en-GB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Ffydd</a:t>
            </a:r>
            <a:r>
              <a:rPr lang="en-GB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100</a:t>
            </a:r>
            <a:endParaRPr lang="en-GB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cy-GB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715250" y="5663570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7684977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76064" y="572482"/>
            <a:ext cx="8460432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Maddau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inni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oll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am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gredu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br>
              <a:rPr lang="en-US" sz="4000" dirty="0" smtClean="0">
                <a:latin typeface="Arial" pitchFamily="34" charset="0"/>
                <a:cs typeface="Arial" pitchFamily="34" charset="0"/>
              </a:rPr>
            </a:br>
            <a:r>
              <a:rPr lang="en-US" sz="40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mai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nyni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sy'n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cynnal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byd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br>
              <a:rPr lang="en-US" sz="4000" dirty="0" smtClean="0">
                <a:latin typeface="Arial" pitchFamily="34" charset="0"/>
                <a:cs typeface="Arial" pitchFamily="34" charset="0"/>
              </a:rPr>
            </a:br>
            <a:r>
              <a:rPr lang="en-US" sz="4000" dirty="0" smtClean="0">
                <a:latin typeface="Arial" pitchFamily="34" charset="0"/>
                <a:cs typeface="Arial" pitchFamily="34" charset="0"/>
              </a:rPr>
              <a:t>a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bod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gwaith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ein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dawn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a'n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clyfrwch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br>
              <a:rPr lang="en-US" sz="4000" dirty="0" smtClean="0">
                <a:latin typeface="Arial" pitchFamily="34" charset="0"/>
                <a:cs typeface="Arial" pitchFamily="34" charset="0"/>
              </a:rPr>
            </a:br>
            <a:r>
              <a:rPr lang="en-US" sz="40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dy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fendith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di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o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hyd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:</a:t>
            </a:r>
            <a:br>
              <a:rPr lang="en-US" sz="4000" dirty="0" smtClean="0">
                <a:latin typeface="Arial" pitchFamily="34" charset="0"/>
                <a:cs typeface="Arial" pitchFamily="34" charset="0"/>
              </a:rPr>
            </a:b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gwelwn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ffrwyth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ein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byw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rhyfygus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br>
              <a:rPr lang="en-US" sz="4000" dirty="0" smtClean="0">
                <a:latin typeface="Arial" pitchFamily="34" charset="0"/>
                <a:cs typeface="Arial" pitchFamily="34" charset="0"/>
              </a:rPr>
            </a:br>
            <a:r>
              <a:rPr lang="en-US" sz="40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wrth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in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heddiw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syllu'n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ôl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; </a:t>
            </a:r>
            <a:br>
              <a:rPr lang="en-US" sz="4000" dirty="0" smtClean="0">
                <a:latin typeface="Arial" pitchFamily="34" charset="0"/>
                <a:cs typeface="Arial" pitchFamily="34" charset="0"/>
              </a:rPr>
            </a:b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argyhoedda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ni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o'n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pechod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, </a:t>
            </a:r>
            <a:br>
              <a:rPr lang="en-US" sz="4000" dirty="0" smtClean="0">
                <a:latin typeface="Arial" pitchFamily="34" charset="0"/>
                <a:cs typeface="Arial" pitchFamily="34" charset="0"/>
              </a:rPr>
            </a:br>
            <a:r>
              <a:rPr lang="en-US" sz="40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tyn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ni'n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rhydd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o'n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balchder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ffôl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7715250" y="5663570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7684977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20080" y="428466"/>
            <a:ext cx="8244408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Ein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gorwelion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sydd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mor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agos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br>
              <a:rPr lang="en-US" sz="4000" dirty="0" smtClean="0">
                <a:latin typeface="Arial" pitchFamily="34" charset="0"/>
                <a:cs typeface="Arial" pitchFamily="34" charset="0"/>
              </a:rPr>
            </a:br>
            <a:r>
              <a:rPr lang="en-US" sz="40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fel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na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wyddom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beth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sydd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draw; </a:t>
            </a:r>
            <a:br>
              <a:rPr lang="en-US" sz="4000" dirty="0" smtClean="0">
                <a:latin typeface="Arial" pitchFamily="34" charset="0"/>
                <a:cs typeface="Arial" pitchFamily="34" charset="0"/>
              </a:rPr>
            </a:b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roddwr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graslon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y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blynyddoedd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, </a:t>
            </a:r>
            <a:br>
              <a:rPr lang="en-US" sz="4000" dirty="0" smtClean="0">
                <a:latin typeface="Arial" pitchFamily="34" charset="0"/>
                <a:cs typeface="Arial" pitchFamily="34" charset="0"/>
              </a:rPr>
            </a:br>
            <a:r>
              <a:rPr lang="en-US" sz="40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rhown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ein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hunain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yn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dy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law: </a:t>
            </a:r>
            <a:br>
              <a:rPr lang="en-US" sz="4000" dirty="0" smtClean="0">
                <a:latin typeface="Arial" pitchFamily="34" charset="0"/>
                <a:cs typeface="Arial" pitchFamily="34" charset="0"/>
              </a:rPr>
            </a:b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pura'n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llwyr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ein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dymuniadau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br>
              <a:rPr lang="en-US" sz="4000" dirty="0" smtClean="0">
                <a:latin typeface="Arial" pitchFamily="34" charset="0"/>
                <a:cs typeface="Arial" pitchFamily="34" charset="0"/>
              </a:rPr>
            </a:br>
            <a:r>
              <a:rPr lang="en-US" sz="40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a'n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cymhellion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ni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bob un </a:t>
            </a:r>
            <a:br>
              <a:rPr lang="en-US" sz="4000" dirty="0" smtClean="0">
                <a:latin typeface="Arial" pitchFamily="34" charset="0"/>
                <a:cs typeface="Arial" pitchFamily="34" charset="0"/>
              </a:rPr>
            </a:b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nes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y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byddo'n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dyddiau'n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gyfan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br>
              <a:rPr lang="en-US" sz="4000" dirty="0" smtClean="0">
                <a:latin typeface="Arial" pitchFamily="34" charset="0"/>
                <a:cs typeface="Arial" pitchFamily="34" charset="0"/>
              </a:rPr>
            </a:br>
            <a:r>
              <a:rPr lang="en-US" sz="40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yn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rhoi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clod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ti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dy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hun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3" name="Rectangle 2"/>
          <p:cNvSpPr/>
          <p:nvPr/>
        </p:nvSpPr>
        <p:spPr>
          <a:xfrm>
            <a:off x="4654412" y="6453336"/>
            <a:ext cx="428489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1400" dirty="0" smtClean="0">
                <a:latin typeface="Arial" pitchFamily="34" charset="0"/>
                <a:cs typeface="Arial" pitchFamily="34" charset="0"/>
              </a:rPr>
              <a:t>W. RHYS NICHOLAS,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1914-96 © Richard E. Huws </a:t>
            </a:r>
            <a:endParaRPr lang="en-US" sz="1400" dirty="0" smtClean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1878483" y="5659661"/>
            <a:ext cx="5357813" cy="1587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68497722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Lucida Sans Unicode"/>
        <a:cs typeface="Lucida Sans Unicode"/>
      </a:majorFont>
      <a:minorFont>
        <a:latin typeface="Times New Roman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33</Words>
  <Application>Microsoft Office PowerPoint</Application>
  <PresentationFormat>On-screen Show (4:3)</PresentationFormat>
  <Paragraphs>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Lucida Sans Unicode</vt:lpstr>
      <vt:lpstr>Times New Roman</vt:lpstr>
      <vt:lpstr>Webdings</vt:lpstr>
      <vt:lpstr>Default Design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36</cp:revision>
  <dcterms:modified xsi:type="dcterms:W3CDTF">2016-01-18T09:36:23Z</dcterms:modified>
</cp:coreProperties>
</file>