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8" r:id="rId2"/>
    <p:sldId id="2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997" y="620688"/>
            <a:ext cx="8568507" cy="5668962"/>
          </a:xfrm>
        </p:spPr>
        <p:txBody>
          <a:bodyPr/>
          <a:lstStyle/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canrifoedd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bob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crefft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am bob dawn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temlau'r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bobol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ymdrech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fangre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98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545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96341"/>
            <a:ext cx="7488832" cy="5092899"/>
          </a:xfrm>
        </p:spPr>
        <p:txBody>
          <a:bodyPr/>
          <a:lstStyle/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weld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hen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allorau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adfywiol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cawodydd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gwlith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sŵn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atsain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plith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GB" sz="40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7848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08802" y="6520463"/>
            <a:ext cx="4235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W. RHYS NICHOLAS,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1914-96 © Richard E. Huws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456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Molwn di, O Dduw'r canrifoedd,  am bob crefft ac am bob dawn a fu'n harddu temlau'r ddaear,  a fu'n rhoi hyfrydwch llawn; arddel yma waith dy bobol,  boed pob ymdrech er dy glod, llanw'r fangre â'th ogoniant  drwy'r holl oesau sydd yn dod.</vt:lpstr>
      <vt:lpstr>Molwn di, O Iôr ein tadau,   am i ninnau weld y tir  lle bu tân yr hen allorau,   lle bu arddel ar y gwir;  dyro inni sêl adfywiol,   anfon y cawodydd gwlith  fel bo sŵn y gorfoleddu   eto'n atsain yn ein plith.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</cp:revision>
  <dcterms:modified xsi:type="dcterms:W3CDTF">2016-01-18T09:27:53Z</dcterms:modified>
</cp:coreProperties>
</file>