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5"/>
  </p:notesMasterIdLst>
  <p:sldIdLst>
    <p:sldId id="271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37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3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23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88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3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7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1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6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44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2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5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D0CBA011-ECBB-4F58-8D7B-4B925EE6337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6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65" r:id="rId13"/>
    <p:sldLayoutId id="214748366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07568" y="476672"/>
            <a:ext cx="93610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Cyd-ddiolchwn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tirion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ysguboriau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dwylo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gasglu'r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beunydd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chyflawni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cynnydd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ddiolch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992544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336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95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63552" y="332656"/>
            <a:ext cx="95770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phaid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ddaioni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un;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amgyffred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dyled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Gynhaliwr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amdanom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lwch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plygwn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heddiw'n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edifeiriol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51584" y="260648"/>
            <a:ext cx="93610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Eglwys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phroffwydi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sêl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diorffwys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mhren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geiriau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had,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arddel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Efengyl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Dad.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67521" y="6478163"/>
            <a:ext cx="5573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GWYN EVANS, 1914-95 © G. I. Evans. </a:t>
            </a:r>
            <a:r>
              <a:rPr lang="en-US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Defnyddir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690516" y="630932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</cp:revision>
  <dcterms:modified xsi:type="dcterms:W3CDTF">2019-10-16T08:27:00Z</dcterms:modified>
</cp:coreProperties>
</file>