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1" r:id="rId2"/>
    <p:sldId id="272" r:id="rId3"/>
    <p:sldId id="2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692696"/>
            <a:ext cx="7956376" cy="5040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Cyd-ddiolchwn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tirion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am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ysguboriau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dwylo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grym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gasglu'r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cofio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beunydd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chyflawni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eto'r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canwn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ddiolch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pyrth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95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548680"/>
            <a:ext cx="80283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phaid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drugareddau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ddaioni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un;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all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gofio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ddoniau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amgyffred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dyled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Gynhaliwr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grasol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gofio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amdanom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plygwn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heddiw'n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edifeiriol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fron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404664"/>
            <a:ext cx="8028384" cy="508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Eglwys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phroffwydi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ymhob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sêl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diorffwys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grym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mhren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arddel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geiriau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had,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arddel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eto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Efengyl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Dad.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10865" y="6453336"/>
            <a:ext cx="5833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D. GWYN EVANS, 1914-95 © G. I. Evans.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66124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</cp:revision>
  <dcterms:modified xsi:type="dcterms:W3CDTF">2016-01-28T17:14:16Z</dcterms:modified>
</cp:coreProperties>
</file>