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0" r:id="rId4"/>
    <p:sldId id="263" r:id="rId5"/>
    <p:sldId id="261" r:id="rId6"/>
    <p:sldId id="264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2" d="100"/>
          <a:sy n="102" d="100"/>
        </p:scale>
        <p:origin x="276" y="96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484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2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502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5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9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1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5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5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0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1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2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4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7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6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006F8C50-6CA2-4602-BE93-AB713F0DCC9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4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7448" y="1052736"/>
            <a:ext cx="104776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Deuwch gyda mi draw i dŷ fy Nhad, </a:t>
            </a:r>
            <a:b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i d</a:t>
            </a: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ŷ</a:t>
            </a:r>
            <a: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fy Nhad, draw i dŷ fy Nhad; </a:t>
            </a:r>
            <a:b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deuwch gyda mi draw i dŷ fy Nhad </a:t>
            </a:r>
            <a:b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lle cawn lawenhau.</a:t>
            </a:r>
          </a:p>
          <a:p>
            <a:endParaRPr lang="cy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Ffydd:54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64277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912" y="1227524"/>
            <a:ext cx="1134176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 yw'r ffordd yn bell draw i dŷ fy Nhad, </a:t>
            </a:r>
            <a:b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i dŷ fy Nhad, draw i dŷ fy Nhad; </a:t>
            </a:r>
            <a:b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 yw'r ffordd yn bell draw i dŷ fy Nhad </a:t>
            </a:r>
            <a:b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lle cawn lawenhau.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64277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6824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368" y="1052736"/>
            <a:ext cx="1200065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mae lle i bawb draw yn nhŷ fy Nhad,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draw yn nhŷ fy Nhad, draw yn nhŷ fy Nhad;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mae lle i bawb draw yn nhŷ fy Nhad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lle cawn lawenhau.</a:t>
            </a:r>
          </a:p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3CEF5E-97B0-44DC-AECB-5F356D241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277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352" y="1124744"/>
            <a:ext cx="1200065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Byddwn oll yn rhydd draw yn nhŷ fy Nhad,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draw yn nhŷ fy Nhad, draw yn nhŷ fy Nhad;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byddwn oll yn rhydd draw yn nhŷ fy Nhad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lle cawn lawenhau.</a:t>
            </a:r>
          </a:p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87C8721B-5D40-4F22-ABAC-D0E81A604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277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248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352" y="980728"/>
            <a:ext cx="1257672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Cawn ei roddion rhad draw yn nhŷ fy Nhad,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draw yn nhŷ fy Nhad, draw yn nhŷ fy Nhad;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cawn ei roddion rhad draw yn nhŷ fy Nhad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lle cawn lawenhau.</a:t>
            </a:r>
          </a:p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816F64-5CBE-407E-BF76-6D1833E5D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277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360" y="980728"/>
            <a:ext cx="1257672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 Grist yw'r ffordd draw i dŷ fy Nhad,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draw i dŷ fy Nhad, draw i dŷ fy Nhad;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 Grist yw'r ffordd draw i dŷ fy Nhad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lle cawn lawenhau.</a:t>
            </a:r>
          </a:p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2BD968A4-0D8E-4650-981D-161EB93ED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277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252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7448" y="692696"/>
            <a:ext cx="1029714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Deuwch gyda mi draw i dŷ fy Nhad,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draw i dŷ fy Nhad, draw i dŷ fy Nhad;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deuwch gyda mi draw i dŷ fy Nhad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lle cawn lawenhau.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87688" y="4943437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45416" y="6453337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ANAD. </a:t>
            </a: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HARRI WILLIAMS, 1913-83 © G. M. Edwards. </a:t>
            </a: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33954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99</Words>
  <Application>Microsoft Office PowerPoint</Application>
  <PresentationFormat>Widescreen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</cp:revision>
  <dcterms:modified xsi:type="dcterms:W3CDTF">2019-10-14T12:23:12Z</dcterms:modified>
</cp:coreProperties>
</file>