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6"/>
  </p:notesMasterIdLst>
  <p:sldIdLst>
    <p:sldId id="256" r:id="rId2"/>
    <p:sldId id="260" r:id="rId3"/>
    <p:sldId id="261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63" autoAdjust="0"/>
    <p:restoredTop sz="90929"/>
  </p:normalViewPr>
  <p:slideViewPr>
    <p:cSldViewPr>
      <p:cViewPr varScale="1">
        <p:scale>
          <a:sx n="102" d="100"/>
          <a:sy n="102" d="100"/>
        </p:scale>
        <p:origin x="276" y="72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643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643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643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608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1519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080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55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792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557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38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034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726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353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374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986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839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gig-white-blue.png">
            <a:extLst>
              <a:ext uri="{FF2B5EF4-FFF2-40B4-BE49-F238E27FC236}">
                <a16:creationId xmlns:a16="http://schemas.microsoft.com/office/drawing/2014/main" id="{389A55BF-3209-4354-865D-2902290446B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47328" y="6157700"/>
            <a:ext cx="1536171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882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5400" y="797510"/>
            <a:ext cx="12000656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Moliannwn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ein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Tad yn y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nefoedd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cynlluniwr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cread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gyd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Creawdwr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sêr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a'u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niferoedd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Cynhaliwr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holl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fywyd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byd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; </a:t>
            </a:r>
            <a:b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ei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enw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sydd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fawr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drwy'r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nefoedd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a’r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llawr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,</a:t>
            </a:r>
            <a:b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ymuned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plant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dynion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i'w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foli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yn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awr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.</a:t>
            </a:r>
          </a:p>
          <a:p>
            <a:pPr>
              <a:defRPr/>
            </a:pPr>
            <a:endParaRPr lang="cy-GB" sz="48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1344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48</a:t>
            </a:r>
          </a:p>
          <a:p>
            <a:endParaRPr lang="cy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0896812" y="587727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45417" y="692696"/>
            <a:ext cx="12063351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Mawrygwn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Mab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ein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Gwaredwr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	a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ddaeth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cnawd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atom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ni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a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rodiodd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isel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ei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gyflwr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	a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marw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ar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groes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Calfarî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; </a:t>
            </a:r>
            <a:b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rhown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fawl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iddo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ef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uchel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ein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llef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am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ddwyn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ni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ddynion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ymwared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o'r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nef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.</a:t>
            </a:r>
          </a:p>
          <a:p>
            <a:pPr>
              <a:defRPr/>
            </a:pPr>
            <a:endParaRPr lang="cy-GB" sz="48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81AFC1-D8F7-4DF3-9A40-1358031607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6812" y="587727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328" y="542285"/>
            <a:ext cx="12601401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Clodforwn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yr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Ysbryd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tragwyddol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	a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roddwyd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o'r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nef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i'n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bywhau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gan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rannu'r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egnïon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anfeidrol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sydd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heddiw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a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byth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yn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parhau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; </a:t>
            </a:r>
            <a:b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doed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pawb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o un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fryd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ganmol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ynghyd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yr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Ysbryd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sy'n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gweithio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drwy'r Eglwys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a’r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</a:p>
          <a:p>
            <a:pPr>
              <a:defRPr/>
            </a:pP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																						  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byd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.</a:t>
            </a:r>
          </a:p>
          <a:p>
            <a:pPr>
              <a:defRPr/>
            </a:pPr>
            <a:endParaRPr lang="cy-GB" sz="480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3E638C-6DA8-4BBF-A319-888CA773E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96812" y="587727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solidFill>
                  <a:schemeClr val="bg1"/>
                </a:solidFill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solidFill>
                <a:schemeClr val="bg1"/>
              </a:solidFill>
              <a:latin typeface="Webdings" pitchFamily="18" charset="2"/>
              <a:cs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95400" y="764704"/>
            <a:ext cx="1144927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Gogoniant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i'r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Drindod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fendigaid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tragwyddol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gymdeithas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ein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Duw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y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sanctaidd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na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welir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â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llygaid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	y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cariad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achubol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a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byw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; </a:t>
            </a:r>
            <a:b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ymuned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pob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un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mewn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mawl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gytûn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i'r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Drindod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sy'n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Undod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o'i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hanfod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ei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charset="0"/>
                <a:cs typeface="Arial" charset="0"/>
              </a:rPr>
              <a:t>hun</a:t>
            </a:r>
            <a:r>
              <a:rPr lang="en-US" sz="4800" dirty="0">
                <a:solidFill>
                  <a:schemeClr val="bg1"/>
                </a:solidFill>
                <a:latin typeface="Arial" charset="0"/>
                <a:cs typeface="Arial" charset="0"/>
              </a:rPr>
              <a:t>.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287688" y="6106068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240016" y="6465790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GWILYM R. TILSLEY, 1911-97 © Gareth M. Tilsley</a:t>
            </a:r>
          </a:p>
        </p:txBody>
      </p:sp>
    </p:spTree>
    <p:extLst>
      <p:ext uri="{BB962C8B-B14F-4D97-AF65-F5344CB8AC3E}">
        <p14:creationId xmlns:p14="http://schemas.microsoft.com/office/powerpoint/2010/main" val="383339542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40</Words>
  <Application>Microsoft Office PowerPoint</Application>
  <PresentationFormat>Widescreen</PresentationFormat>
  <Paragraphs>10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19</cp:revision>
  <dcterms:modified xsi:type="dcterms:W3CDTF">2019-10-11T08:03:11Z</dcterms:modified>
</cp:coreProperties>
</file>