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58309"/>
            <a:ext cx="892899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 smtClean="0">
                <a:latin typeface="Arial" charset="0"/>
                <a:cs typeface="Arial" charset="0"/>
              </a:rPr>
              <a:t>Moliannwn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ein</a:t>
            </a:r>
            <a:r>
              <a:rPr lang="en-US" sz="4000" dirty="0" smtClean="0">
                <a:latin typeface="Arial" charset="0"/>
                <a:cs typeface="Arial" charset="0"/>
              </a:rPr>
              <a:t> Tad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nefoedd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Arial" charset="0"/>
              </a:rPr>
              <a:t>cynlluniwr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cread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gyd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Creawdwr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sêr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a'u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niferoedd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Arial" charset="0"/>
              </a:rPr>
              <a:t>Cynhaliwr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holl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fywyd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byd</a:t>
            </a:r>
            <a:r>
              <a:rPr lang="en-US" sz="4000" dirty="0" smtClean="0">
                <a:latin typeface="Arial" charset="0"/>
                <a:cs typeface="Arial" charset="0"/>
              </a:rPr>
              <a:t>;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ei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enw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sydd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fawr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drwy'r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nefoedd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a'r</a:t>
            </a:r>
            <a:r>
              <a:rPr lang="en-US" sz="4000" dirty="0" smtClean="0">
                <a:latin typeface="Arial" charset="0"/>
                <a:cs typeface="Arial" charset="0"/>
              </a:rPr>
              <a:t> 									</a:t>
            </a:r>
            <a:r>
              <a:rPr lang="en-US" sz="4000" dirty="0" err="1" smtClean="0">
                <a:latin typeface="Arial" charset="0"/>
                <a:cs typeface="Arial" charset="0"/>
              </a:rPr>
              <a:t>llawr</a:t>
            </a:r>
            <a:r>
              <a:rPr lang="en-US" sz="4000" dirty="0" smtClean="0">
                <a:latin typeface="Arial" charset="0"/>
                <a:cs typeface="Arial" charset="0"/>
              </a:rPr>
              <a:t>,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ymuned</a:t>
            </a:r>
            <a:r>
              <a:rPr lang="en-US" sz="4000" dirty="0" smtClean="0">
                <a:latin typeface="Arial" charset="0"/>
                <a:cs typeface="Arial" charset="0"/>
              </a:rPr>
              <a:t> plant </a:t>
            </a:r>
            <a:r>
              <a:rPr lang="en-US" sz="4000" dirty="0" err="1" smtClean="0">
                <a:latin typeface="Arial" charset="0"/>
                <a:cs typeface="Arial" charset="0"/>
              </a:rPr>
              <a:t>dynion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i'w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foli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awr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000" dirty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48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58309"/>
            <a:ext cx="921702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 smtClean="0">
                <a:latin typeface="Arial" charset="0"/>
                <a:cs typeface="Arial" charset="0"/>
              </a:rPr>
              <a:t>Mawrygwn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Mab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4000" dirty="0" err="1" smtClean="0">
                <a:latin typeface="Arial" charset="0"/>
                <a:cs typeface="Arial" charset="0"/>
              </a:rPr>
              <a:t>ein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Gwaredwr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a </a:t>
            </a:r>
            <a:r>
              <a:rPr lang="en-US" sz="4000" dirty="0" err="1" smtClean="0">
                <a:latin typeface="Arial" charset="0"/>
                <a:cs typeface="Arial" charset="0"/>
              </a:rPr>
              <a:t>ddaeth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y </a:t>
            </a:r>
            <a:r>
              <a:rPr lang="en-US" sz="4000" dirty="0" err="1" smtClean="0">
                <a:latin typeface="Arial" charset="0"/>
                <a:cs typeface="Arial" charset="0"/>
              </a:rPr>
              <a:t>cnawd</a:t>
            </a:r>
            <a:r>
              <a:rPr lang="en-US" sz="4000" dirty="0" smtClean="0">
                <a:latin typeface="Arial" charset="0"/>
                <a:cs typeface="Arial" charset="0"/>
              </a:rPr>
              <a:t> atom </a:t>
            </a:r>
            <a:r>
              <a:rPr lang="en-US" sz="4000" dirty="0" err="1" smtClean="0">
                <a:latin typeface="Arial" charset="0"/>
                <a:cs typeface="Arial" charset="0"/>
              </a:rPr>
              <a:t>ni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a </a:t>
            </a:r>
            <a:r>
              <a:rPr lang="en-US" sz="4000" dirty="0" err="1" smtClean="0">
                <a:latin typeface="Arial" charset="0"/>
                <a:cs typeface="Arial" charset="0"/>
              </a:rPr>
              <a:t>rodiodd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isel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gyflwr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a </a:t>
            </a:r>
            <a:r>
              <a:rPr lang="en-US" sz="4000" dirty="0" err="1" smtClean="0">
                <a:latin typeface="Arial" charset="0"/>
                <a:cs typeface="Arial" charset="0"/>
              </a:rPr>
              <a:t>marw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groes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Calfarî</a:t>
            </a:r>
            <a:r>
              <a:rPr lang="en-US" sz="4000" dirty="0" smtClean="0">
                <a:latin typeface="Arial" charset="0"/>
                <a:cs typeface="Arial" charset="0"/>
              </a:rPr>
              <a:t>;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rhown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fawl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iddo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ef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uchel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ein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llef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am </a:t>
            </a:r>
            <a:r>
              <a:rPr lang="en-US" sz="4000" dirty="0" err="1" smtClean="0">
                <a:latin typeface="Arial" charset="0"/>
                <a:cs typeface="Arial" charset="0"/>
              </a:rPr>
              <a:t>ddwyn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ddynion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ymwared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o'r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nef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000" dirty="0">
              <a:latin typeface="Arial" charset="0"/>
              <a:cs typeface="Arial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58309"/>
            <a:ext cx="892899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 smtClean="0">
                <a:latin typeface="Arial" charset="0"/>
                <a:cs typeface="Arial" charset="0"/>
              </a:rPr>
              <a:t>Clodforwn</a:t>
            </a:r>
            <a:r>
              <a:rPr lang="en-US" sz="4000" dirty="0" smtClean="0">
                <a:latin typeface="Arial" charset="0"/>
                <a:cs typeface="Arial" charset="0"/>
              </a:rPr>
              <a:t> yr </a:t>
            </a:r>
            <a:r>
              <a:rPr lang="en-US" sz="4000" dirty="0" err="1" smtClean="0">
                <a:latin typeface="Arial" charset="0"/>
                <a:cs typeface="Arial" charset="0"/>
              </a:rPr>
              <a:t>Ysbryd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tragwyddol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a </a:t>
            </a:r>
            <a:r>
              <a:rPr lang="en-US" sz="4000" dirty="0" err="1" smtClean="0">
                <a:latin typeface="Arial" charset="0"/>
                <a:cs typeface="Arial" charset="0"/>
              </a:rPr>
              <a:t>roddwyd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o'r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nef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i'n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bywhau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gan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rannu'r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egnïon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anfeidrol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Arial" charset="0"/>
              </a:rPr>
              <a:t>sydd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heddiw</a:t>
            </a:r>
            <a:r>
              <a:rPr lang="en-US" sz="4000" dirty="0" smtClean="0">
                <a:latin typeface="Arial" charset="0"/>
                <a:cs typeface="Arial" charset="0"/>
              </a:rPr>
              <a:t> a </a:t>
            </a:r>
            <a:r>
              <a:rPr lang="en-US" sz="4000" dirty="0" err="1" smtClean="0">
                <a:latin typeface="Arial" charset="0"/>
                <a:cs typeface="Arial" charset="0"/>
              </a:rPr>
              <a:t>byth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parhau</a:t>
            </a:r>
            <a:r>
              <a:rPr lang="en-US" sz="4000" dirty="0" smtClean="0">
                <a:latin typeface="Arial" charset="0"/>
                <a:cs typeface="Arial" charset="0"/>
              </a:rPr>
              <a:t>;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doed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pawb</a:t>
            </a:r>
            <a:r>
              <a:rPr lang="en-US" sz="4000" dirty="0" smtClean="0">
                <a:latin typeface="Arial" charset="0"/>
                <a:cs typeface="Arial" charset="0"/>
              </a:rPr>
              <a:t> o un </a:t>
            </a:r>
            <a:r>
              <a:rPr lang="en-US" sz="4000" dirty="0" err="1" smtClean="0">
                <a:latin typeface="Arial" charset="0"/>
                <a:cs typeface="Arial" charset="0"/>
              </a:rPr>
              <a:t>fryd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ganmol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ynghyd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yr </a:t>
            </a:r>
            <a:r>
              <a:rPr lang="en-US" sz="4000" dirty="0" err="1" smtClean="0">
                <a:latin typeface="Arial" charset="0"/>
                <a:cs typeface="Arial" charset="0"/>
              </a:rPr>
              <a:t>Ysbryd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sy'n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gweithio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drwy'r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Eglwys</a:t>
            </a:r>
            <a:r>
              <a:rPr lang="en-US" sz="4000" dirty="0" smtClean="0">
                <a:latin typeface="Arial" charset="0"/>
                <a:cs typeface="Arial" charset="0"/>
              </a:rPr>
              <a:t> 							</a:t>
            </a:r>
            <a:r>
              <a:rPr lang="en-US" sz="4000" dirty="0" err="1" smtClean="0">
                <a:latin typeface="Arial" charset="0"/>
                <a:cs typeface="Arial" charset="0"/>
              </a:rPr>
              <a:t>a'r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byd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000" dirty="0">
              <a:latin typeface="Arial" charset="0"/>
              <a:cs typeface="Arial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764704"/>
            <a:ext cx="96490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 smtClean="0">
                <a:latin typeface="Arial" charset="0"/>
                <a:cs typeface="Arial" charset="0"/>
              </a:rPr>
              <a:t>Gogoniant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Drindod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fendigaid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Arial" charset="0"/>
              </a:rPr>
              <a:t>tragwyddol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gymdeithas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ein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Duw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y </a:t>
            </a:r>
            <a:r>
              <a:rPr lang="en-US" sz="4000" dirty="0" err="1" smtClean="0">
                <a:latin typeface="Arial" charset="0"/>
                <a:cs typeface="Arial" charset="0"/>
              </a:rPr>
              <a:t>sanctaidd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na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welir</a:t>
            </a:r>
            <a:r>
              <a:rPr lang="en-US" sz="4000" dirty="0" smtClean="0">
                <a:latin typeface="Arial" charset="0"/>
                <a:cs typeface="Arial" charset="0"/>
              </a:rPr>
              <a:t> â </a:t>
            </a:r>
            <a:r>
              <a:rPr lang="en-US" sz="4000" dirty="0" err="1" smtClean="0">
                <a:latin typeface="Arial" charset="0"/>
                <a:cs typeface="Arial" charset="0"/>
              </a:rPr>
              <a:t>llygaid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y </a:t>
            </a:r>
            <a:r>
              <a:rPr lang="en-US" sz="4000" dirty="0" err="1" smtClean="0">
                <a:latin typeface="Arial" charset="0"/>
                <a:cs typeface="Arial" charset="0"/>
              </a:rPr>
              <a:t>cariad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achubol</a:t>
            </a:r>
            <a:r>
              <a:rPr lang="en-US" sz="4000" dirty="0" smtClean="0">
                <a:latin typeface="Arial" charset="0"/>
                <a:cs typeface="Arial" charset="0"/>
              </a:rPr>
              <a:t> a </a:t>
            </a:r>
            <a:r>
              <a:rPr lang="en-US" sz="4000" dirty="0" err="1" smtClean="0">
                <a:latin typeface="Arial" charset="0"/>
                <a:cs typeface="Arial" charset="0"/>
              </a:rPr>
              <a:t>byw</a:t>
            </a:r>
            <a:r>
              <a:rPr lang="en-US" sz="4000" dirty="0" smtClean="0">
                <a:latin typeface="Arial" charset="0"/>
                <a:cs typeface="Arial" charset="0"/>
              </a:rPr>
              <a:t>;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ymuned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pob</a:t>
            </a:r>
            <a:r>
              <a:rPr lang="en-US" sz="4000" dirty="0" smtClean="0">
                <a:latin typeface="Arial" charset="0"/>
                <a:cs typeface="Arial" charset="0"/>
              </a:rPr>
              <a:t> un </a:t>
            </a:r>
            <a:r>
              <a:rPr lang="en-US" sz="4000" dirty="0" err="1" smtClean="0">
                <a:latin typeface="Arial" charset="0"/>
                <a:cs typeface="Arial" charset="0"/>
              </a:rPr>
              <a:t>mewn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mawl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yn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gytûn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err="1" smtClean="0">
                <a:latin typeface="Arial" charset="0"/>
                <a:cs typeface="Arial" charset="0"/>
              </a:rPr>
              <a:t>i'r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Drindod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sy'n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Undod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o'i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hanfod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ei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hun</a:t>
            </a:r>
            <a:r>
              <a:rPr lang="en-US" sz="4000" dirty="0" smtClean="0">
                <a:latin typeface="Arial" charset="0"/>
                <a:cs typeface="Arial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27376" y="64851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GWILYM R. TILSLEY,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1911-97 © Gareth M. Tilsley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</Words>
  <Application>Microsoft Office PowerPoint</Application>
  <PresentationFormat>On-screen Show (4:3)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18</cp:revision>
  <dcterms:modified xsi:type="dcterms:W3CDTF">2016-01-18T15:59:30Z</dcterms:modified>
</cp:coreProperties>
</file>