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3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3528" y="620688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Hwn, </a:t>
            </a:r>
            <a:r>
              <a:rPr lang="cy-GB" sz="4000" dirty="0" err="1" smtClean="0">
                <a:latin typeface="+mj-lt"/>
              </a:rPr>
              <a:t>hwn</a:t>
            </a:r>
            <a:r>
              <a:rPr lang="cy-GB" sz="4000" dirty="0" smtClean="0">
                <a:latin typeface="+mj-lt"/>
              </a:rPr>
              <a:t> ydyw'r Duw folwn ni,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ein Ffrind digyfnewid, di-lyth;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ei gariad, lawn cymaint â'i nerth,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heb fesur, heb ddiwedd ŷnt byth.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Yr Alffa a'r </a:t>
            </a:r>
            <a:r>
              <a:rPr lang="cy-GB" sz="4000" dirty="0" err="1" smtClean="0">
                <a:latin typeface="+mj-lt"/>
              </a:rPr>
              <a:t>Omega</a:t>
            </a:r>
            <a:r>
              <a:rPr lang="cy-GB" sz="4000" dirty="0" smtClean="0">
                <a:latin typeface="+mj-lt"/>
              </a:rPr>
              <a:t> yw Crist,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ei Ysbryd a'n dwg draw i dre';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rhown glod am ei ras hyd yn hyn,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a'n ffydd am a ddaw ynddo fe.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1152" y="6528463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  <a:cs typeface="Arial" pitchFamily="34" charset="0"/>
              </a:rPr>
              <a:t>JOSEPH HART, 1712-68 </a:t>
            </a:r>
            <a:r>
              <a:rPr lang="en-US" sz="1400" dirty="0" err="1" smtClean="0">
                <a:latin typeface="+mj-lt"/>
                <a:cs typeface="Arial" pitchFamily="34" charset="0"/>
              </a:rPr>
              <a:t>cyf</a:t>
            </a:r>
            <a:r>
              <a:rPr lang="en-US" sz="1400" dirty="0" smtClean="0">
                <a:latin typeface="+mj-lt"/>
                <a:cs typeface="Arial" pitchFamily="34" charset="0"/>
              </a:rPr>
              <a:t>. E. H. </a:t>
            </a:r>
            <a:r>
              <a:rPr lang="en-US" sz="1400" dirty="0">
                <a:latin typeface="+mj-lt"/>
                <a:cs typeface="Arial" pitchFamily="34" charset="0"/>
              </a:rPr>
              <a:t>GRIFFITHS © Olwen Griffiths. </a:t>
            </a:r>
            <a:r>
              <a:rPr lang="en-US" sz="1400" dirty="0" err="1">
                <a:latin typeface="+mj-lt"/>
                <a:cs typeface="Arial" pitchFamily="34" charset="0"/>
              </a:rPr>
              <a:t>Defnyddiwyd</a:t>
            </a:r>
            <a:r>
              <a:rPr lang="en-US" sz="1400" dirty="0">
                <a:latin typeface="+mj-lt"/>
                <a:cs typeface="Arial" pitchFamily="34" charset="0"/>
              </a:rPr>
              <a:t> </a:t>
            </a:r>
            <a:r>
              <a:rPr lang="en-US" sz="1400" dirty="0" err="1">
                <a:latin typeface="+mj-lt"/>
                <a:cs typeface="Arial" pitchFamily="34" charset="0"/>
              </a:rPr>
              <a:t>drwy</a:t>
            </a:r>
            <a:r>
              <a:rPr lang="en-US" sz="1400" dirty="0">
                <a:latin typeface="+mj-lt"/>
                <a:cs typeface="Arial" pitchFamily="34" charset="0"/>
              </a:rPr>
              <a:t> </a:t>
            </a:r>
            <a:r>
              <a:rPr lang="en-US" sz="1400" dirty="0" err="1">
                <a:latin typeface="+mj-lt"/>
                <a:cs typeface="Arial" pitchFamily="34" charset="0"/>
              </a:rPr>
              <a:t>ganiatâd</a:t>
            </a:r>
            <a:r>
              <a:rPr lang="en-US" sz="1400" dirty="0">
                <a:latin typeface="+mj-lt"/>
                <a:cs typeface="Arial" pitchFamily="34" charset="0"/>
              </a:rPr>
              <a:t>.</a:t>
            </a:r>
            <a:endParaRPr lang="en-US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1230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Sans Unicode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318</cp:revision>
  <dcterms:modified xsi:type="dcterms:W3CDTF">2016-01-28T12:21:56Z</dcterms:modified>
</cp:coreProperties>
</file>