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5" r:id="rId1"/>
  </p:sldMasterIdLst>
  <p:notesMasterIdLst>
    <p:notesMasterId r:id="rId4"/>
  </p:notesMasterIdLst>
  <p:sldIdLst>
    <p:sldId id="588" r:id="rId2"/>
    <p:sldId id="587" r:id="rId3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004" autoAdjust="0"/>
    <p:restoredTop sz="90925" autoAdjust="0"/>
  </p:normalViewPr>
  <p:slideViewPr>
    <p:cSldViewPr>
      <p:cViewPr varScale="1">
        <p:scale>
          <a:sx n="67" d="100"/>
          <a:sy n="67" d="100"/>
        </p:scale>
        <p:origin x="-1506" y="-90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4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3317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3968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87154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72814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9034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06265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766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0650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8131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63151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7793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33882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4" cstate="print"/>
          <a:srcRect b="1535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5" descr="gig-white-blue.png"/>
          <p:cNvPicPr>
            <a:picLocks noChangeAspect="1"/>
          </p:cNvPicPr>
          <p:nvPr userDrawn="1"/>
        </p:nvPicPr>
        <p:blipFill>
          <a:blip r:embed="rId15" cstate="print"/>
          <a:stretch>
            <a:fillRect/>
          </a:stretch>
        </p:blipFill>
        <p:spPr>
          <a:xfrm>
            <a:off x="35496" y="6157700"/>
            <a:ext cx="1152128" cy="655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0737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715250" y="595160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79512" y="1052736"/>
            <a:ext cx="9282757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y-GB" sz="4000" dirty="0">
                <a:latin typeface="+mn-lt"/>
              </a:rPr>
              <a:t>O! am gael byw i Iesu Grist bob dydd, clod i Dduw!</a:t>
            </a:r>
          </a:p>
          <a:p>
            <a:r>
              <a:rPr lang="cy-GB" sz="4000" dirty="0">
                <a:latin typeface="+mn-lt"/>
              </a:rPr>
              <a:t>O! am gael byw i Iesu, byw yn rhydd, clod i Dduw!</a:t>
            </a:r>
          </a:p>
          <a:p>
            <a:r>
              <a:rPr lang="cy-GB" sz="4000" dirty="0">
                <a:latin typeface="+mn-lt"/>
              </a:rPr>
              <a:t>Gwell na'r byd a'i holl drysorau,</a:t>
            </a:r>
          </a:p>
          <a:p>
            <a:r>
              <a:rPr lang="cy-GB" sz="4000" dirty="0">
                <a:latin typeface="+mn-lt"/>
              </a:rPr>
              <a:t>Hwn ydyw'r brawd a'r cyfaill gorau,</a:t>
            </a:r>
          </a:p>
          <a:p>
            <a:r>
              <a:rPr lang="cy-GB" sz="4000" dirty="0">
                <a:latin typeface="+mn-lt"/>
              </a:rPr>
              <a:t>O! am gael byw i Iesu Grist bob dydd.</a:t>
            </a:r>
            <a:endParaRPr lang="cy-GB" sz="4000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830769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1979712" y="5949280"/>
            <a:ext cx="5357813" cy="1587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3419873" y="6309320"/>
            <a:ext cx="57241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altLang="cy-GB" sz="1400" dirty="0">
                <a:latin typeface="+mn-lt"/>
              </a:rPr>
              <a:t>ANAD</a:t>
            </a:r>
          </a:p>
          <a:p>
            <a:pPr algn="r"/>
            <a:r>
              <a:rPr lang="en-GB" altLang="cy-GB" sz="1400" dirty="0" err="1">
                <a:latin typeface="+mn-lt"/>
              </a:rPr>
              <a:t>cyf</a:t>
            </a:r>
            <a:r>
              <a:rPr lang="en-GB" altLang="cy-GB" sz="1400" dirty="0">
                <a:latin typeface="+mn-lt"/>
              </a:rPr>
              <a:t>. </a:t>
            </a:r>
            <a:r>
              <a:rPr lang="en-GB" altLang="cy-GB" sz="1400" dirty="0" err="1">
                <a:latin typeface="+mn-lt"/>
              </a:rPr>
              <a:t>Iddo</a:t>
            </a:r>
            <a:r>
              <a:rPr lang="en-GB" altLang="cy-GB" sz="1400" dirty="0">
                <a:latin typeface="+mn-lt"/>
              </a:rPr>
              <a:t> </a:t>
            </a:r>
            <a:r>
              <a:rPr lang="en-GB" altLang="cy-GB" sz="1400" dirty="0" err="1">
                <a:latin typeface="+mn-lt"/>
              </a:rPr>
              <a:t>Ef</a:t>
            </a:r>
            <a:endParaRPr lang="en-GB" altLang="cy-GB" sz="1400" dirty="0">
              <a:latin typeface="+mn-lt"/>
            </a:endParaRP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-36512" y="1044019"/>
            <a:ext cx="9282757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y-GB" sz="4000" dirty="0">
                <a:latin typeface="+mn-lt"/>
              </a:rPr>
              <a:t>'R wy'n mynd i fyw i Iesu Grist bob dydd, clod i Dduw!</a:t>
            </a:r>
          </a:p>
          <a:p>
            <a:r>
              <a:rPr lang="cy-GB" sz="4000" dirty="0">
                <a:latin typeface="+mn-lt"/>
              </a:rPr>
              <a:t>'R wy'n mynd i fyw i Iesu, byw yn rhydd, clod i Dduw!</a:t>
            </a:r>
          </a:p>
          <a:p>
            <a:r>
              <a:rPr lang="cy-GB" sz="4000" dirty="0">
                <a:latin typeface="+mn-lt"/>
              </a:rPr>
              <a:t>Gwell na'r byd a'i holl drysorau,</a:t>
            </a:r>
          </a:p>
          <a:p>
            <a:r>
              <a:rPr lang="cy-GB" sz="4000" dirty="0">
                <a:latin typeface="+mn-lt"/>
              </a:rPr>
              <a:t>Hwn ydyw'r brawd a'r cyfaill gorau,</a:t>
            </a:r>
          </a:p>
          <a:p>
            <a:r>
              <a:rPr lang="cy-GB" sz="4000" dirty="0">
                <a:latin typeface="+mn-lt"/>
              </a:rPr>
              <a:t>'R wy'n mynd i fyw i Iesu Grist bob dydd.</a:t>
            </a:r>
            <a:endParaRPr lang="cy-GB" sz="4000" i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00627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obaith i gymru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1845</TotalTime>
  <Words>118</Words>
  <Application>Microsoft Office PowerPoint</Application>
  <PresentationFormat>On-screen Show (4:3)</PresentationFormat>
  <Paragraphs>13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1_Default Design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485</cp:revision>
  <dcterms:modified xsi:type="dcterms:W3CDTF">2015-11-10T15:19:17Z</dcterms:modified>
</cp:coreProperties>
</file>