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88" r:id="rId2"/>
    <p:sldId id="589" r:id="rId3"/>
    <p:sldId id="587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0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539552" y="44624"/>
            <a:ext cx="9282757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Canwn fawl i'r Iesu da,</a:t>
            </a:r>
          </a:p>
          <a:p>
            <a:r>
              <a:rPr lang="cy-GB" sz="4000" dirty="0">
                <a:latin typeface="+mn-lt"/>
              </a:rPr>
              <a:t>Haeddu serch pob plentyn wna;</a:t>
            </a:r>
          </a:p>
          <a:p>
            <a:r>
              <a:rPr lang="cy-GB" sz="4000" dirty="0">
                <a:latin typeface="+mn-lt"/>
              </a:rPr>
              <a:t>Molwn Grist â llawen lef,</a:t>
            </a:r>
          </a:p>
          <a:p>
            <a:r>
              <a:rPr lang="cy-GB" sz="4000" dirty="0">
                <a:latin typeface="+mn-lt"/>
              </a:rPr>
              <a:t>Cyfaill gorau plant yw ef</a:t>
            </a:r>
            <a:r>
              <a:rPr lang="cy-GB" sz="4000" dirty="0" smtClean="0">
                <a:latin typeface="+mn-lt"/>
              </a:rPr>
              <a:t>.</a:t>
            </a:r>
          </a:p>
          <a:p>
            <a:endParaRPr lang="en-GB" sz="4000" dirty="0">
              <a:latin typeface="+mn-lt"/>
            </a:endParaRPr>
          </a:p>
          <a:p>
            <a:r>
              <a:rPr lang="cy-GB" sz="4000" i="1" dirty="0">
                <a:latin typeface="+mn-lt"/>
              </a:rPr>
              <a:t>Iesu </a:t>
            </a:r>
            <a:r>
              <a:rPr lang="cy-GB" sz="4000" i="1" dirty="0" err="1">
                <a:latin typeface="+mn-lt"/>
              </a:rPr>
              <a:t>fo'n</a:t>
            </a:r>
            <a:r>
              <a:rPr lang="cy-GB" sz="4000" i="1" dirty="0">
                <a:latin typeface="+mn-lt"/>
              </a:rPr>
              <a:t> Harweinydd,</a:t>
            </a:r>
          </a:p>
          <a:p>
            <a:r>
              <a:rPr lang="cy-GB" sz="4000" i="1" dirty="0" err="1">
                <a:latin typeface="+mn-lt"/>
              </a:rPr>
              <a:t>Iesu'n</a:t>
            </a:r>
            <a:r>
              <a:rPr lang="cy-GB" sz="4000" i="1" dirty="0">
                <a:latin typeface="+mn-lt"/>
              </a:rPr>
              <a:t> Hathro beunydd,</a:t>
            </a:r>
          </a:p>
          <a:p>
            <a:r>
              <a:rPr lang="cy-GB" sz="4000" i="1" dirty="0">
                <a:latin typeface="+mn-lt"/>
              </a:rPr>
              <a:t>Ceidwad mad plant bach pob gwlad,</a:t>
            </a:r>
          </a:p>
          <a:p>
            <a:r>
              <a:rPr lang="cy-GB" sz="4000" i="1" dirty="0" err="1">
                <a:latin typeface="+mn-lt"/>
              </a:rPr>
              <a:t>Fe'i</a:t>
            </a:r>
            <a:r>
              <a:rPr lang="cy-GB" sz="4000" i="1" dirty="0">
                <a:latin typeface="+mn-lt"/>
              </a:rPr>
              <a:t> molwn, molwn,</a:t>
            </a:r>
          </a:p>
          <a:p>
            <a:r>
              <a:rPr lang="cy-GB" sz="4000" i="1" dirty="0">
                <a:latin typeface="+mn-lt"/>
              </a:rPr>
              <a:t>Molwn yn dragywydd.</a:t>
            </a:r>
            <a:endParaRPr lang="cy-GB" sz="40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076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539552" y="44624"/>
            <a:ext cx="9282757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Carai fel ei Dad o'r ne',</a:t>
            </a:r>
          </a:p>
          <a:p>
            <a:r>
              <a:rPr lang="cy-GB" sz="4000" dirty="0">
                <a:latin typeface="+mn-lt"/>
              </a:rPr>
              <a:t>Byw i eraill wnâi efe;</a:t>
            </a:r>
          </a:p>
          <a:p>
            <a:r>
              <a:rPr lang="cy-GB" sz="4000" dirty="0">
                <a:latin typeface="+mn-lt"/>
              </a:rPr>
              <a:t>Drosom aeth i </a:t>
            </a:r>
            <a:r>
              <a:rPr lang="cy-GB" sz="4000" dirty="0" err="1">
                <a:latin typeface="+mn-lt"/>
              </a:rPr>
              <a:t>Galfari</a:t>
            </a:r>
            <a:r>
              <a:rPr lang="cy-GB" sz="4000" dirty="0">
                <a:latin typeface="+mn-lt"/>
              </a:rPr>
              <a:t>,</a:t>
            </a:r>
          </a:p>
          <a:p>
            <a:r>
              <a:rPr lang="cy-GB" sz="4000" dirty="0">
                <a:latin typeface="+mn-lt"/>
              </a:rPr>
              <a:t>Caru'r Iesu fyth wnawn ni</a:t>
            </a:r>
            <a:r>
              <a:rPr lang="cy-GB" sz="4000" dirty="0" smtClean="0">
                <a:latin typeface="+mn-lt"/>
              </a:rPr>
              <a:t>.</a:t>
            </a:r>
          </a:p>
          <a:p>
            <a:endParaRPr lang="en-GB" sz="4000" dirty="0">
              <a:latin typeface="+mn-lt"/>
            </a:endParaRPr>
          </a:p>
          <a:p>
            <a:r>
              <a:rPr lang="cy-GB" sz="4000" i="1" dirty="0">
                <a:latin typeface="+mn-lt"/>
              </a:rPr>
              <a:t>Iesu </a:t>
            </a:r>
            <a:r>
              <a:rPr lang="cy-GB" sz="4000" i="1" dirty="0" err="1">
                <a:latin typeface="+mn-lt"/>
              </a:rPr>
              <a:t>fo'n</a:t>
            </a:r>
            <a:r>
              <a:rPr lang="cy-GB" sz="4000" i="1" dirty="0">
                <a:latin typeface="+mn-lt"/>
              </a:rPr>
              <a:t> Harweinydd,</a:t>
            </a:r>
          </a:p>
          <a:p>
            <a:r>
              <a:rPr lang="cy-GB" sz="4000" i="1" dirty="0" err="1">
                <a:latin typeface="+mn-lt"/>
              </a:rPr>
              <a:t>Iesu'n</a:t>
            </a:r>
            <a:r>
              <a:rPr lang="cy-GB" sz="4000" i="1" dirty="0">
                <a:latin typeface="+mn-lt"/>
              </a:rPr>
              <a:t> Hathro beunydd,</a:t>
            </a:r>
          </a:p>
          <a:p>
            <a:r>
              <a:rPr lang="cy-GB" sz="4000" i="1" dirty="0">
                <a:latin typeface="+mn-lt"/>
              </a:rPr>
              <a:t>Ceidwad mad plant bach pob gwlad,</a:t>
            </a:r>
          </a:p>
          <a:p>
            <a:r>
              <a:rPr lang="cy-GB" sz="4000" i="1" dirty="0" err="1">
                <a:latin typeface="+mn-lt"/>
              </a:rPr>
              <a:t>Fe'i</a:t>
            </a:r>
            <a:r>
              <a:rPr lang="cy-GB" sz="4000" i="1" dirty="0">
                <a:latin typeface="+mn-lt"/>
              </a:rPr>
              <a:t> molwn, molwn,</a:t>
            </a:r>
          </a:p>
          <a:p>
            <a:r>
              <a:rPr lang="cy-GB" sz="4000" i="1" dirty="0">
                <a:latin typeface="+mn-lt"/>
              </a:rPr>
              <a:t>Molwn yn dragywydd.</a:t>
            </a:r>
            <a:endParaRPr lang="cy-GB" sz="40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700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79712" y="6379741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505599"/>
            <a:ext cx="57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cy-GB" sz="1400" dirty="0" err="1">
                <a:latin typeface="+mn-lt"/>
              </a:rPr>
              <a:t>Hawen</a:t>
            </a:r>
            <a:r>
              <a:rPr lang="en-GB" altLang="cy-GB" sz="1400" dirty="0">
                <a:latin typeface="+mn-lt"/>
              </a:rPr>
              <a:t> (1845-1923)</a:t>
            </a:r>
            <a:endParaRPr lang="en-GB" altLang="cy-GB" sz="1400" dirty="0">
              <a:latin typeface="+mn-lt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39552" y="-10552"/>
            <a:ext cx="9282757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Yn y nef ei gwmni gawn,</a:t>
            </a:r>
          </a:p>
          <a:p>
            <a:r>
              <a:rPr lang="cy-GB" sz="4000" dirty="0">
                <a:latin typeface="+mn-lt"/>
              </a:rPr>
              <a:t>Yn y nef ei garu wnawn;</a:t>
            </a:r>
          </a:p>
          <a:p>
            <a:r>
              <a:rPr lang="cy-GB" sz="4000" dirty="0">
                <a:latin typeface="+mn-lt"/>
              </a:rPr>
              <a:t>Drosom aeth i </a:t>
            </a:r>
            <a:r>
              <a:rPr lang="cy-GB" sz="4000" dirty="0" err="1">
                <a:latin typeface="+mn-lt"/>
              </a:rPr>
              <a:t>Galfari</a:t>
            </a:r>
            <a:r>
              <a:rPr lang="cy-GB" sz="4000" dirty="0">
                <a:latin typeface="+mn-lt"/>
              </a:rPr>
              <a:t>,</a:t>
            </a:r>
          </a:p>
          <a:p>
            <a:r>
              <a:rPr lang="cy-GB" sz="4000" dirty="0">
                <a:latin typeface="+mn-lt"/>
              </a:rPr>
              <a:t>Moli'r Iesu fyth wnawn ni</a:t>
            </a:r>
            <a:r>
              <a:rPr lang="cy-GB" sz="4000" dirty="0" smtClean="0">
                <a:latin typeface="+mn-lt"/>
              </a:rPr>
              <a:t>.</a:t>
            </a:r>
          </a:p>
          <a:p>
            <a:endParaRPr lang="en-GB" sz="4000" dirty="0">
              <a:latin typeface="+mn-lt"/>
            </a:endParaRPr>
          </a:p>
          <a:p>
            <a:r>
              <a:rPr lang="cy-GB" sz="4000" i="1" dirty="0">
                <a:latin typeface="+mn-lt"/>
              </a:rPr>
              <a:t>Iesu </a:t>
            </a:r>
            <a:r>
              <a:rPr lang="cy-GB" sz="4000" i="1" dirty="0" err="1">
                <a:latin typeface="+mn-lt"/>
              </a:rPr>
              <a:t>fo'n</a:t>
            </a:r>
            <a:r>
              <a:rPr lang="cy-GB" sz="4000" i="1" dirty="0">
                <a:latin typeface="+mn-lt"/>
              </a:rPr>
              <a:t> Harweinydd,</a:t>
            </a:r>
          </a:p>
          <a:p>
            <a:r>
              <a:rPr lang="cy-GB" sz="4000" i="1" dirty="0" err="1">
                <a:latin typeface="+mn-lt"/>
              </a:rPr>
              <a:t>Iesu'n</a:t>
            </a:r>
            <a:r>
              <a:rPr lang="cy-GB" sz="4000" i="1" dirty="0">
                <a:latin typeface="+mn-lt"/>
              </a:rPr>
              <a:t> Hathro beunydd,</a:t>
            </a:r>
          </a:p>
          <a:p>
            <a:r>
              <a:rPr lang="cy-GB" sz="4000" i="1" dirty="0">
                <a:latin typeface="+mn-lt"/>
              </a:rPr>
              <a:t>Ceidwad mad plant bach pob gwlad,</a:t>
            </a:r>
          </a:p>
          <a:p>
            <a:r>
              <a:rPr lang="cy-GB" sz="4000" i="1" dirty="0" err="1">
                <a:latin typeface="+mn-lt"/>
              </a:rPr>
              <a:t>Fe'i</a:t>
            </a:r>
            <a:r>
              <a:rPr lang="cy-GB" sz="4000" i="1" dirty="0">
                <a:latin typeface="+mn-lt"/>
              </a:rPr>
              <a:t> molwn, molwn,</a:t>
            </a:r>
          </a:p>
          <a:p>
            <a:r>
              <a:rPr lang="cy-GB" sz="4000" i="1" dirty="0">
                <a:latin typeface="+mn-lt"/>
              </a:rPr>
              <a:t>Molwn yn dragywydd.</a:t>
            </a:r>
            <a:endParaRPr lang="cy-GB" sz="40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1829</TotalTime>
  <Words>151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484</cp:revision>
  <dcterms:modified xsi:type="dcterms:W3CDTF">2015-11-10T15:03:47Z</dcterms:modified>
</cp:coreProperties>
</file>