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58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54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2" y="609329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309320"/>
            <a:ext cx="572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+mn-lt"/>
              </a:rPr>
              <a:t>Susan Warner (1819-85)</a:t>
            </a:r>
          </a:p>
          <a:p>
            <a:pPr algn="r"/>
            <a:r>
              <a:rPr lang="en-GB" altLang="cy-GB" sz="1400" dirty="0" err="1">
                <a:latin typeface="+mn-lt"/>
              </a:rPr>
              <a:t>cyf</a:t>
            </a:r>
            <a:r>
              <a:rPr lang="en-GB" altLang="cy-GB" sz="1400" dirty="0">
                <a:latin typeface="+mn-lt"/>
              </a:rPr>
              <a:t>. </a:t>
            </a:r>
            <a:r>
              <a:rPr lang="en-GB" altLang="cy-GB" sz="1400" dirty="0" err="1">
                <a:latin typeface="+mn-lt"/>
              </a:rPr>
              <a:t>Ap</a:t>
            </a:r>
            <a:r>
              <a:rPr lang="en-GB" altLang="cy-GB" sz="1400" dirty="0">
                <a:latin typeface="+mn-lt"/>
              </a:rPr>
              <a:t> </a:t>
            </a:r>
            <a:r>
              <a:rPr lang="en-GB" altLang="cy-GB" sz="1400" dirty="0" err="1">
                <a:latin typeface="+mn-lt"/>
              </a:rPr>
              <a:t>Ionawr</a:t>
            </a:r>
            <a:r>
              <a:rPr lang="en-GB" altLang="cy-GB" sz="1400" dirty="0">
                <a:latin typeface="+mn-lt"/>
              </a:rPr>
              <a:t> (1856-1911)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36512" y="377944"/>
            <a:ext cx="1000911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800" dirty="0">
                <a:latin typeface="+mn-lt"/>
              </a:rPr>
              <a:t>Cais yr Iesu mawr gennym ni o hyd</a:t>
            </a:r>
          </a:p>
          <a:p>
            <a:r>
              <a:rPr lang="cy-GB" sz="3800" dirty="0">
                <a:latin typeface="+mn-lt"/>
              </a:rPr>
              <a:t>Megis lampau bychain deg oleuo'r byd;</a:t>
            </a:r>
          </a:p>
          <a:p>
            <a:r>
              <a:rPr lang="cy-GB" sz="3800" dirty="0">
                <a:latin typeface="+mn-lt"/>
              </a:rPr>
              <a:t>Tywyll yw'r holl daear, felly gwnaed pob un</a:t>
            </a:r>
          </a:p>
          <a:p>
            <a:r>
              <a:rPr lang="cy-GB" sz="3800" dirty="0">
                <a:latin typeface="+mn-lt"/>
              </a:rPr>
              <a:t>Bopeth i oleuo ei gylch ei hun.</a:t>
            </a:r>
          </a:p>
          <a:p>
            <a:endParaRPr lang="cy-GB" sz="3800" dirty="0">
              <a:latin typeface="+mn-lt"/>
            </a:endParaRPr>
          </a:p>
          <a:p>
            <a:r>
              <a:rPr lang="cy-GB" sz="3800" dirty="0">
                <a:latin typeface="+mn-lt"/>
              </a:rPr>
              <a:t>Cais yr Iesu mawr gennym ar ei ran</a:t>
            </a:r>
          </a:p>
          <a:p>
            <a:r>
              <a:rPr lang="cy-GB" sz="3800" dirty="0">
                <a:latin typeface="+mn-lt"/>
              </a:rPr>
              <a:t>Ef ei hun oleuo, er nad ŷm ond gwan;</a:t>
            </a:r>
          </a:p>
          <a:p>
            <a:r>
              <a:rPr lang="cy-GB" sz="3800" dirty="0">
                <a:latin typeface="+mn-lt"/>
              </a:rPr>
              <a:t>Tremia ef o'r nefoedd, ac fe wêl bob un </a:t>
            </a:r>
          </a:p>
          <a:p>
            <a:r>
              <a:rPr lang="cy-GB" sz="3800" dirty="0">
                <a:latin typeface="+mn-lt"/>
              </a:rPr>
              <a:t>Fyddo yn goleuo ei gylch ei hun.</a:t>
            </a: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1851</TotalTime>
  <Words>81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485</cp:revision>
  <dcterms:modified xsi:type="dcterms:W3CDTF">2015-11-10T14:52:18Z</dcterms:modified>
</cp:coreProperties>
</file>