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5" r:id="rId1"/>
  </p:sldMasterIdLst>
  <p:notesMasterIdLst>
    <p:notesMasterId r:id="rId5"/>
  </p:notesMasterIdLst>
  <p:sldIdLst>
    <p:sldId id="572" r:id="rId2"/>
    <p:sldId id="588" r:id="rId3"/>
    <p:sldId id="587" r:id="rId4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004" autoAdjust="0"/>
    <p:restoredTop sz="90925" autoAdjust="0"/>
  </p:normalViewPr>
  <p:slideViewPr>
    <p:cSldViewPr>
      <p:cViewPr varScale="1">
        <p:scale>
          <a:sx n="67" d="100"/>
          <a:sy n="67" d="100"/>
        </p:scale>
        <p:origin x="-1506" y="-90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4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3317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3968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87154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72814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9034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06265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766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0650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8131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63151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7793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33882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4" cstate="print"/>
          <a:srcRect b="1535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5" descr="gig-white-blue.png"/>
          <p:cNvPicPr>
            <a:picLocks noChangeAspect="1"/>
          </p:cNvPicPr>
          <p:nvPr userDrawn="1"/>
        </p:nvPicPr>
        <p:blipFill>
          <a:blip r:embed="rId15" cstate="print"/>
          <a:stretch>
            <a:fillRect/>
          </a:stretch>
        </p:blipFill>
        <p:spPr>
          <a:xfrm>
            <a:off x="35496" y="6157700"/>
            <a:ext cx="1152128" cy="655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0737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715250" y="595160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288032" y="1378511"/>
            <a:ext cx="8964488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y-GB" sz="4000" dirty="0">
                <a:latin typeface="+mn-lt"/>
              </a:rPr>
              <a:t>Iesu, Iesu, Arglwydd fy nghân,</a:t>
            </a:r>
          </a:p>
          <a:p>
            <a:r>
              <a:rPr lang="cy-GB" sz="4000" dirty="0">
                <a:latin typeface="+mn-lt"/>
              </a:rPr>
              <a:t>Ar d'alwad dyner cerddais yn rhydd;</a:t>
            </a:r>
          </a:p>
          <a:p>
            <a:r>
              <a:rPr lang="cy-GB" sz="4000" dirty="0">
                <a:latin typeface="+mn-lt"/>
              </a:rPr>
              <a:t>Derbyn fy niolch yn newydd bob dydd,</a:t>
            </a:r>
          </a:p>
          <a:p>
            <a:r>
              <a:rPr lang="cy-GB" sz="4000" dirty="0">
                <a:latin typeface="+mn-lt"/>
              </a:rPr>
              <a:t>Derbyn fy oes yn fawlgan i ti.</a:t>
            </a:r>
          </a:p>
        </p:txBody>
      </p:sp>
    </p:spTree>
    <p:extLst>
      <p:ext uri="{BB962C8B-B14F-4D97-AF65-F5344CB8AC3E}">
        <p14:creationId xmlns:p14="http://schemas.microsoft.com/office/powerpoint/2010/main" val="2259117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715250" y="595160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432048" y="1083508"/>
            <a:ext cx="9252520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y-GB" sz="4000" dirty="0">
                <a:latin typeface="+mn-lt"/>
              </a:rPr>
              <a:t>Iesu, Iesu, cymer fy oes:</a:t>
            </a:r>
          </a:p>
          <a:p>
            <a:r>
              <a:rPr lang="cy-GB" sz="4000" dirty="0">
                <a:latin typeface="+mn-lt"/>
              </a:rPr>
              <a:t>Iesu, Iesu, rhoddaf i ti</a:t>
            </a:r>
          </a:p>
          <a:p>
            <a:r>
              <a:rPr lang="cy-GB" sz="4000" dirty="0">
                <a:latin typeface="+mn-lt"/>
              </a:rPr>
              <a:t>Bopeth, pob awr, ti biau hwy oll:</a:t>
            </a:r>
          </a:p>
          <a:p>
            <a:r>
              <a:rPr lang="cy-GB" sz="4000" dirty="0">
                <a:latin typeface="+mn-lt"/>
              </a:rPr>
              <a:t>Iesu fy Ngheidwad, 'r eiddot wyf fi.</a:t>
            </a:r>
          </a:p>
        </p:txBody>
      </p:sp>
    </p:spTree>
    <p:extLst>
      <p:ext uri="{BB962C8B-B14F-4D97-AF65-F5344CB8AC3E}">
        <p14:creationId xmlns:p14="http://schemas.microsoft.com/office/powerpoint/2010/main" val="1452290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1835696" y="5229200"/>
            <a:ext cx="5357813" cy="1587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3419873" y="6309320"/>
            <a:ext cx="57241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altLang="cy-GB" sz="1400" dirty="0">
                <a:latin typeface="+mn-lt"/>
              </a:rPr>
              <a:t>Sylvia Lawton</a:t>
            </a:r>
          </a:p>
          <a:p>
            <a:pPr algn="r"/>
            <a:r>
              <a:rPr lang="en-GB" altLang="cy-GB" sz="1400" dirty="0" err="1">
                <a:latin typeface="+mn-lt"/>
              </a:rPr>
              <a:t>Cyf</a:t>
            </a:r>
            <a:r>
              <a:rPr lang="en-GB" altLang="cy-GB" sz="1400" dirty="0">
                <a:latin typeface="+mn-lt"/>
              </a:rPr>
              <a:t>. </a:t>
            </a:r>
            <a:r>
              <a:rPr lang="en-GB" altLang="cy-GB" sz="1400" dirty="0" err="1">
                <a:latin typeface="+mn-lt"/>
              </a:rPr>
              <a:t>Siôn</a:t>
            </a:r>
            <a:r>
              <a:rPr lang="en-GB" altLang="cy-GB" sz="1400" dirty="0">
                <a:latin typeface="+mn-lt"/>
              </a:rPr>
              <a:t> </a:t>
            </a:r>
            <a:r>
              <a:rPr lang="en-GB" altLang="cy-GB" sz="1400" dirty="0" err="1">
                <a:latin typeface="+mn-lt"/>
              </a:rPr>
              <a:t>Aled</a:t>
            </a:r>
            <a:endParaRPr lang="en-GB" altLang="cy-GB" sz="1400" dirty="0">
              <a:latin typeface="+mn-lt"/>
            </a:endParaRP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611560" y="1148815"/>
            <a:ext cx="8532440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y-GB" sz="4000" dirty="0">
                <a:latin typeface="+mn-lt"/>
              </a:rPr>
              <a:t>Iesu, Iesu, rho </a:t>
            </a:r>
            <a:r>
              <a:rPr lang="cy-GB" sz="4000" dirty="0" err="1">
                <a:latin typeface="+mn-lt"/>
              </a:rPr>
              <a:t>imi'r</a:t>
            </a:r>
            <a:r>
              <a:rPr lang="cy-GB" sz="4000" dirty="0">
                <a:latin typeface="+mn-lt"/>
              </a:rPr>
              <a:t> ddawn</a:t>
            </a:r>
          </a:p>
          <a:p>
            <a:r>
              <a:rPr lang="cy-GB" sz="4000" dirty="0">
                <a:latin typeface="+mn-lt"/>
              </a:rPr>
              <a:t>O edrych ar eraill fel gwnaethost ti;</a:t>
            </a:r>
          </a:p>
          <a:p>
            <a:r>
              <a:rPr lang="cy-GB" sz="4000" dirty="0">
                <a:latin typeface="+mn-lt"/>
              </a:rPr>
              <a:t>Gwna </a:t>
            </a:r>
            <a:r>
              <a:rPr lang="cy-GB" sz="4000" dirty="0" err="1">
                <a:latin typeface="+mn-lt"/>
              </a:rPr>
              <a:t>fi'n</a:t>
            </a:r>
            <a:r>
              <a:rPr lang="cy-GB" sz="4000" dirty="0">
                <a:latin typeface="+mn-lt"/>
              </a:rPr>
              <a:t> offeryn dy gariad di,</a:t>
            </a:r>
          </a:p>
          <a:p>
            <a:r>
              <a:rPr lang="cy-GB" sz="4000" dirty="0">
                <a:latin typeface="+mn-lt"/>
              </a:rPr>
              <a:t>Nes bo fy nghân, bob nodyn, yn bur.</a:t>
            </a:r>
          </a:p>
        </p:txBody>
      </p:sp>
    </p:spTree>
    <p:extLst>
      <p:ext uri="{BB962C8B-B14F-4D97-AF65-F5344CB8AC3E}">
        <p14:creationId xmlns:p14="http://schemas.microsoft.com/office/powerpoint/2010/main" val="200627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obaith i gymru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1791</TotalTime>
  <Words>106</Words>
  <Application>Microsoft Office PowerPoint</Application>
  <PresentationFormat>On-screen Show (4:3)</PresentationFormat>
  <Paragraphs>16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1_Default Design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481</cp:revision>
  <dcterms:modified xsi:type="dcterms:W3CDTF">2015-11-10T13:51:54Z</dcterms:modified>
</cp:coreProperties>
</file>