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88" r:id="rId3"/>
    <p:sldId id="587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67" d="100"/>
          <a:sy n="67" d="100"/>
        </p:scale>
        <p:origin x="-1506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960835" y="1052736"/>
            <a:ext cx="741682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Arglwydd, maddau imi heddiw</a:t>
            </a:r>
          </a:p>
          <a:p>
            <a:r>
              <a:rPr lang="cy-GB" sz="4000" dirty="0">
                <a:latin typeface="+mn-lt"/>
              </a:rPr>
              <a:t>Am na welsom ni cyn hyn</a:t>
            </a:r>
          </a:p>
          <a:p>
            <a:r>
              <a:rPr lang="cy-GB" sz="4000" dirty="0">
                <a:latin typeface="+mn-lt"/>
              </a:rPr>
              <a:t>Dywysennau llawnion aeddfed</a:t>
            </a:r>
          </a:p>
          <a:p>
            <a:r>
              <a:rPr lang="cy-GB" sz="4000" dirty="0">
                <a:latin typeface="+mn-lt"/>
              </a:rPr>
              <a:t>Gwenith dy gynhaeaf gwyn:</a:t>
            </a:r>
          </a:p>
          <a:p>
            <a:r>
              <a:rPr lang="cy-GB" sz="4000" dirty="0">
                <a:latin typeface="+mn-lt"/>
              </a:rPr>
              <a:t>Maddau </a:t>
            </a:r>
            <a:r>
              <a:rPr lang="cy-GB" sz="4000" dirty="0" err="1">
                <a:latin typeface="+mn-lt"/>
              </a:rPr>
              <a:t>inni'n</a:t>
            </a:r>
            <a:endParaRPr lang="cy-GB" sz="4000" dirty="0">
              <a:latin typeface="+mn-lt"/>
            </a:endParaRPr>
          </a:p>
          <a:p>
            <a:r>
              <a:rPr lang="cy-GB" sz="4000" dirty="0">
                <a:latin typeface="+mn-lt"/>
              </a:rPr>
              <a:t>Llesgedd beunydd yn dy waith.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960835" y="1052736"/>
            <a:ext cx="741682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Arglwydd, agor di ein llygaid,</a:t>
            </a:r>
          </a:p>
          <a:p>
            <a:r>
              <a:rPr lang="cy-GB" sz="4000" dirty="0">
                <a:latin typeface="+mn-lt"/>
              </a:rPr>
              <a:t>Arglwydd, adnewydda'n ffydd,</a:t>
            </a:r>
          </a:p>
          <a:p>
            <a:r>
              <a:rPr lang="cy-GB" sz="4000" dirty="0">
                <a:latin typeface="+mn-lt"/>
              </a:rPr>
              <a:t>Maddau inni ein hanobaith,</a:t>
            </a:r>
          </a:p>
          <a:p>
            <a:r>
              <a:rPr lang="cy-GB" sz="4000" dirty="0">
                <a:latin typeface="+mn-lt"/>
              </a:rPr>
              <a:t>Tro ein nos yn olau dydd;</a:t>
            </a:r>
          </a:p>
          <a:p>
            <a:r>
              <a:rPr lang="cy-GB" sz="4000" dirty="0">
                <a:latin typeface="+mn-lt"/>
              </a:rPr>
              <a:t>Dyro inni</a:t>
            </a:r>
          </a:p>
          <a:p>
            <a:r>
              <a:rPr lang="cy-GB" sz="4000" dirty="0">
                <a:latin typeface="+mn-lt"/>
              </a:rPr>
              <a:t>Obaith newydd yn dy waith.</a:t>
            </a:r>
          </a:p>
        </p:txBody>
      </p:sp>
    </p:spTree>
    <p:extLst>
      <p:ext uri="{BB962C8B-B14F-4D97-AF65-F5344CB8AC3E}">
        <p14:creationId xmlns:p14="http://schemas.microsoft.com/office/powerpoint/2010/main" val="145229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35696" y="5517232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419873" y="6309320"/>
            <a:ext cx="5724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cy-GB" sz="1400" dirty="0" err="1">
                <a:latin typeface="+mn-lt"/>
              </a:rPr>
              <a:t>T.J.Griffith</a:t>
            </a:r>
            <a:endParaRPr lang="en-GB" altLang="cy-GB" sz="1400" dirty="0">
              <a:latin typeface="+mn-lt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007096" y="1148815"/>
            <a:ext cx="813690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Arglwydd, dyro inni </a:t>
            </a:r>
            <a:r>
              <a:rPr lang="cy-GB" sz="4000" dirty="0" err="1">
                <a:latin typeface="+mn-lt"/>
              </a:rPr>
              <a:t>d'Ysbryd</a:t>
            </a:r>
            <a:r>
              <a:rPr lang="cy-GB" sz="4000" dirty="0">
                <a:latin typeface="+mn-lt"/>
              </a:rPr>
              <a:t>,</a:t>
            </a:r>
          </a:p>
          <a:p>
            <a:r>
              <a:rPr lang="cy-GB" sz="4000" dirty="0">
                <a:latin typeface="+mn-lt"/>
              </a:rPr>
              <a:t>Ac anturiwn gyda thi;</a:t>
            </a:r>
          </a:p>
          <a:p>
            <a:r>
              <a:rPr lang="cy-GB" sz="4000" dirty="0">
                <a:latin typeface="+mn-lt"/>
              </a:rPr>
              <a:t>Gad </a:t>
            </a:r>
            <a:r>
              <a:rPr lang="cy-GB" sz="4000" dirty="0" err="1">
                <a:latin typeface="+mn-lt"/>
              </a:rPr>
              <a:t>in</a:t>
            </a:r>
            <a:r>
              <a:rPr lang="cy-GB" sz="4000" dirty="0">
                <a:latin typeface="+mn-lt"/>
              </a:rPr>
              <a:t> brofi brys dy alwad,</a:t>
            </a:r>
          </a:p>
          <a:p>
            <a:r>
              <a:rPr lang="cy-GB" sz="4000" dirty="0">
                <a:latin typeface="+mn-lt"/>
              </a:rPr>
              <a:t>Ac ymateb iddi hi;</a:t>
            </a:r>
          </a:p>
          <a:p>
            <a:r>
              <a:rPr lang="cy-GB" sz="4000" dirty="0">
                <a:latin typeface="+mn-lt"/>
              </a:rPr>
              <a:t>O! defnyddia</a:t>
            </a:r>
          </a:p>
          <a:p>
            <a:r>
              <a:rPr lang="cy-GB" sz="4000" dirty="0" err="1">
                <a:latin typeface="+mn-lt"/>
              </a:rPr>
              <a:t>Ni'r</a:t>
            </a:r>
            <a:r>
              <a:rPr lang="cy-GB" sz="4000" dirty="0">
                <a:latin typeface="+mn-lt"/>
              </a:rPr>
              <a:t> </a:t>
            </a:r>
            <a:r>
              <a:rPr lang="cy-GB" sz="4000" dirty="0" err="1">
                <a:latin typeface="+mn-lt"/>
              </a:rPr>
              <a:t>anheilwng</a:t>
            </a:r>
            <a:r>
              <a:rPr lang="cy-GB" sz="4000" dirty="0">
                <a:latin typeface="+mn-lt"/>
              </a:rPr>
              <a:t> yn dy waith.</a:t>
            </a:r>
          </a:p>
        </p:txBody>
      </p:sp>
    </p:spTree>
    <p:extLst>
      <p:ext uri="{BB962C8B-B14F-4D97-AF65-F5344CB8AC3E}">
        <p14:creationId xmlns:p14="http://schemas.microsoft.com/office/powerpoint/2010/main" val="20062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1750</TotalTime>
  <Words>94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479</cp:revision>
  <dcterms:modified xsi:type="dcterms:W3CDTF">2015-11-10T13:11:06Z</dcterms:modified>
</cp:coreProperties>
</file>