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87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67" d="100"/>
          <a:sy n="67" d="100"/>
        </p:scale>
        <p:origin x="-1506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07504" y="316969"/>
            <a:ext cx="903649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n-lt"/>
              </a:rPr>
              <a:t>Pwy yw hwn? Mae'r gwynt a'r moroedd</a:t>
            </a:r>
          </a:p>
          <a:p>
            <a:r>
              <a:rPr lang="cy-GB" sz="4000" dirty="0">
                <a:latin typeface="+mn-lt"/>
              </a:rPr>
              <a:t>Yn adnabod tôn ei lais,</a:t>
            </a:r>
          </a:p>
          <a:p>
            <a:r>
              <a:rPr lang="cy-GB" sz="4000" dirty="0">
                <a:latin typeface="+mn-lt"/>
              </a:rPr>
              <a:t>A rhyferthwy'r blin dymhestloedd</a:t>
            </a:r>
          </a:p>
          <a:p>
            <a:r>
              <a:rPr lang="cy-GB" sz="4000" dirty="0">
                <a:latin typeface="+mn-lt"/>
              </a:rPr>
              <a:t>Sy'n tawelu ar ei gais.</a:t>
            </a:r>
          </a:p>
          <a:p>
            <a:endParaRPr lang="cy-GB" sz="4000" dirty="0">
              <a:latin typeface="+mn-lt"/>
            </a:endParaRPr>
          </a:p>
          <a:p>
            <a:r>
              <a:rPr lang="cy-GB" sz="4000" dirty="0">
                <a:latin typeface="+mn-lt"/>
              </a:rPr>
              <a:t>O! llefared Iesu eto</a:t>
            </a:r>
          </a:p>
          <a:p>
            <a:r>
              <a:rPr lang="cy-GB" sz="4000" dirty="0">
                <a:latin typeface="+mn-lt"/>
              </a:rPr>
              <a:t>I dawelu ofnau'r fron;</a:t>
            </a:r>
          </a:p>
          <a:p>
            <a:r>
              <a:rPr lang="cy-GB" sz="4000" dirty="0">
                <a:latin typeface="+mn-lt"/>
              </a:rPr>
              <a:t>Doed tangnefedd llawn i drigo</a:t>
            </a:r>
          </a:p>
          <a:p>
            <a:r>
              <a:rPr lang="cy-GB" sz="4000" dirty="0">
                <a:latin typeface="+mn-lt"/>
              </a:rPr>
              <a:t>Yn y galon euog hon.</a:t>
            </a:r>
            <a:endParaRPr lang="cy-GB" altLang="cy-GB" sz="4000" dirty="0" smtClean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947353" y="6307733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419873" y="6525344"/>
            <a:ext cx="5724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cy-GB" sz="1400" dirty="0" err="1">
                <a:latin typeface="+mn-lt"/>
              </a:rPr>
              <a:t>Cernyw</a:t>
            </a:r>
            <a:r>
              <a:rPr lang="en-GB" altLang="cy-GB" sz="1400" dirty="0">
                <a:latin typeface="+mn-lt"/>
              </a:rPr>
              <a:t> (1843-1937)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827584" y="332656"/>
            <a:ext cx="813690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n-lt"/>
              </a:rPr>
              <a:t>Pwy yw hwn? Yr addfwyn tyner,</a:t>
            </a:r>
          </a:p>
          <a:p>
            <a:r>
              <a:rPr lang="cy-GB" sz="4000" dirty="0">
                <a:latin typeface="+mn-lt"/>
              </a:rPr>
              <a:t>Cyfaill yr anghenus gwael;</a:t>
            </a:r>
          </a:p>
          <a:p>
            <a:r>
              <a:rPr lang="cy-GB" sz="4000" dirty="0">
                <a:latin typeface="+mn-lt"/>
              </a:rPr>
              <a:t>Ni bu neb dan faich gorthrymder</a:t>
            </a:r>
          </a:p>
          <a:p>
            <a:r>
              <a:rPr lang="cy-GB" sz="4000" dirty="0">
                <a:latin typeface="+mn-lt"/>
              </a:rPr>
              <a:t>Yn ei </a:t>
            </a:r>
            <a:r>
              <a:rPr lang="cy-GB" sz="4000" dirty="0" err="1">
                <a:latin typeface="+mn-lt"/>
              </a:rPr>
              <a:t>geisio</a:t>
            </a:r>
            <a:r>
              <a:rPr lang="cy-GB" sz="4000" dirty="0">
                <a:latin typeface="+mn-lt"/>
              </a:rPr>
              <a:t> heb ei gael.</a:t>
            </a:r>
          </a:p>
          <a:p>
            <a:endParaRPr lang="cy-GB" sz="4000" dirty="0">
              <a:latin typeface="+mn-lt"/>
            </a:endParaRPr>
          </a:p>
          <a:p>
            <a:r>
              <a:rPr lang="cy-GB" sz="4000" dirty="0">
                <a:latin typeface="+mn-lt"/>
              </a:rPr>
              <a:t>Torrodd </a:t>
            </a:r>
            <a:r>
              <a:rPr lang="cy-GB" sz="4000" dirty="0" err="1">
                <a:latin typeface="+mn-lt"/>
              </a:rPr>
              <a:t>lwybyr</a:t>
            </a:r>
            <a:r>
              <a:rPr lang="cy-GB" sz="4000" dirty="0">
                <a:latin typeface="+mn-lt"/>
              </a:rPr>
              <a:t> </a:t>
            </a:r>
            <a:r>
              <a:rPr lang="cy-GB" sz="4000" dirty="0" err="1">
                <a:latin typeface="+mn-lt"/>
              </a:rPr>
              <a:t>iddo'i</a:t>
            </a:r>
            <a:r>
              <a:rPr lang="cy-GB" sz="4000" dirty="0">
                <a:latin typeface="+mn-lt"/>
              </a:rPr>
              <a:t> hunan</a:t>
            </a:r>
          </a:p>
          <a:p>
            <a:r>
              <a:rPr lang="cy-GB" sz="4000" dirty="0">
                <a:latin typeface="+mn-lt"/>
              </a:rPr>
              <a:t>Drwy ein byd didostur ni;</a:t>
            </a:r>
          </a:p>
          <a:p>
            <a:r>
              <a:rPr lang="cy-GB" sz="4000" dirty="0">
                <a:latin typeface="+mn-lt"/>
              </a:rPr>
              <a:t>Dim ond cariad dwyfol anian</a:t>
            </a:r>
          </a:p>
          <a:p>
            <a:r>
              <a:rPr lang="cy-GB" sz="4000" dirty="0">
                <a:latin typeface="+mn-lt"/>
              </a:rPr>
              <a:t>Fedrai'r ffordd i </a:t>
            </a:r>
            <a:r>
              <a:rPr lang="cy-GB" sz="4000" dirty="0" err="1">
                <a:latin typeface="+mn-lt"/>
              </a:rPr>
              <a:t>Galfari</a:t>
            </a:r>
            <a:r>
              <a:rPr lang="cy-GB" sz="4000" dirty="0">
                <a:latin typeface="+mn-lt"/>
              </a:rPr>
              <a:t>.</a:t>
            </a:r>
            <a:endParaRPr lang="cy-GB" altLang="cy-GB" sz="4000" dirty="0" smtClean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2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1729</TotalTime>
  <Words>96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477</cp:revision>
  <dcterms:modified xsi:type="dcterms:W3CDTF">2015-11-10T12:49:35Z</dcterms:modified>
</cp:coreProperties>
</file>