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8"/>
  </p:notesMasterIdLst>
  <p:sldIdLst>
    <p:sldId id="572" r:id="rId2"/>
    <p:sldId id="588" r:id="rId3"/>
    <p:sldId id="589" r:id="rId4"/>
    <p:sldId id="590" r:id="rId5"/>
    <p:sldId id="591" r:id="rId6"/>
    <p:sldId id="587" r:id="rId7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04" autoAdjust="0"/>
    <p:restoredTop sz="90925" autoAdjust="0"/>
  </p:normalViewPr>
  <p:slideViewPr>
    <p:cSldViewPr>
      <p:cViewPr>
        <p:scale>
          <a:sx n="73" d="100"/>
          <a:sy n="73" d="100"/>
        </p:scale>
        <p:origin x="-1326" y="162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403648" y="716498"/>
            <a:ext cx="6408712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sz="4000" dirty="0">
                <a:latin typeface="+mn-lt"/>
              </a:rPr>
              <a:t>Yr adar bach sy'n canu</a:t>
            </a:r>
          </a:p>
          <a:p>
            <a:r>
              <a:rPr lang="cy-GB" sz="4000" dirty="0">
                <a:latin typeface="+mn-lt"/>
              </a:rPr>
              <a:t>Yn swynol ar y coed,</a:t>
            </a:r>
          </a:p>
          <a:p>
            <a:r>
              <a:rPr lang="cy-GB" sz="4000" dirty="0">
                <a:latin typeface="+mn-lt"/>
              </a:rPr>
              <a:t>Canmolant gariad Iesu,</a:t>
            </a:r>
          </a:p>
          <a:p>
            <a:r>
              <a:rPr lang="cy-GB" sz="4000" dirty="0">
                <a:latin typeface="+mn-lt"/>
              </a:rPr>
              <a:t>Y gorau fu erioed,</a:t>
            </a:r>
          </a:p>
          <a:p>
            <a:r>
              <a:rPr lang="cy-GB" sz="4000" dirty="0">
                <a:latin typeface="+mn-lt"/>
              </a:rPr>
              <a:t>Telynau bychain ydynt</a:t>
            </a:r>
          </a:p>
          <a:p>
            <a:r>
              <a:rPr lang="cy-GB" sz="4000" dirty="0">
                <a:latin typeface="+mn-lt"/>
              </a:rPr>
              <a:t>I lonni'r galon drist,</a:t>
            </a:r>
          </a:p>
          <a:p>
            <a:r>
              <a:rPr lang="cy-GB" sz="4000" dirty="0">
                <a:latin typeface="+mn-lt"/>
              </a:rPr>
              <a:t>'D oes allu i ddistewi</a:t>
            </a:r>
          </a:p>
          <a:p>
            <a:r>
              <a:rPr lang="cy-GB" sz="4000" dirty="0">
                <a:latin typeface="+mn-lt"/>
              </a:rPr>
              <a:t>Eu cân o fawl i Grist.</a:t>
            </a:r>
            <a:endParaRPr lang="cy-GB" altLang="cy-GB" sz="4000" dirty="0" smtClean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9117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619672" y="1954575"/>
            <a:ext cx="6264696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sz="4000" i="1" dirty="0">
                <a:latin typeface="+mn-lt"/>
              </a:rPr>
              <a:t>Telynau bychain Iesu, </a:t>
            </a:r>
          </a:p>
          <a:p>
            <a:r>
              <a:rPr lang="cy-GB" sz="4000" i="1" dirty="0">
                <a:latin typeface="+mn-lt"/>
              </a:rPr>
              <a:t>a'u sain yn cyrraedd nef,</a:t>
            </a:r>
          </a:p>
          <a:p>
            <a:r>
              <a:rPr lang="cy-GB" sz="4000" i="1" dirty="0">
                <a:latin typeface="+mn-lt"/>
              </a:rPr>
              <a:t>I uno yn yr anthem.</a:t>
            </a:r>
          </a:p>
          <a:p>
            <a:r>
              <a:rPr lang="cy-GB" sz="4000" i="1" dirty="0">
                <a:latin typeface="+mn-lt"/>
              </a:rPr>
              <a:t>O foliant iddo Ef.</a:t>
            </a:r>
            <a:endParaRPr lang="cy-GB" altLang="cy-GB" sz="4000" i="1" dirty="0" smtClean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2591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403648" y="716498"/>
            <a:ext cx="6408712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sz="4000" dirty="0">
                <a:latin typeface="+mn-lt"/>
              </a:rPr>
              <a:t>Y blodau sydd yn tyfu</a:t>
            </a:r>
          </a:p>
          <a:p>
            <a:r>
              <a:rPr lang="cy-GB" sz="4000" dirty="0">
                <a:latin typeface="+mn-lt"/>
              </a:rPr>
              <a:t>yn brydferth yn yr ardd,</a:t>
            </a:r>
          </a:p>
          <a:p>
            <a:r>
              <a:rPr lang="cy-GB" sz="4000" dirty="0">
                <a:latin typeface="+mn-lt"/>
              </a:rPr>
              <a:t>Y rhai sydd yn addurno</a:t>
            </a:r>
          </a:p>
          <a:p>
            <a:r>
              <a:rPr lang="cy-GB" sz="4000" dirty="0">
                <a:latin typeface="+mn-lt"/>
              </a:rPr>
              <a:t>Ein daear lom mor hardd;</a:t>
            </a:r>
          </a:p>
          <a:p>
            <a:r>
              <a:rPr lang="cy-GB" sz="4000" dirty="0">
                <a:latin typeface="+mn-lt"/>
              </a:rPr>
              <a:t>Telynau ydynt hwythau</a:t>
            </a:r>
          </a:p>
          <a:p>
            <a:r>
              <a:rPr lang="cy-GB" sz="4000" dirty="0">
                <a:latin typeface="+mn-lt"/>
              </a:rPr>
              <a:t>Yn rhoi i'r Iesu glân</a:t>
            </a:r>
          </a:p>
          <a:p>
            <a:r>
              <a:rPr lang="cy-GB" sz="4000" dirty="0">
                <a:latin typeface="+mn-lt"/>
              </a:rPr>
              <a:t>Ei miwsig pur yn foliant</a:t>
            </a:r>
          </a:p>
          <a:p>
            <a:r>
              <a:rPr lang="cy-GB" sz="4000" dirty="0">
                <a:latin typeface="+mn-lt"/>
              </a:rPr>
              <a:t>Ar hyd eu tannau mân.</a:t>
            </a:r>
            <a:endParaRPr lang="cy-GB" altLang="cy-GB" sz="4000" dirty="0" smtClean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363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619672" y="1954575"/>
            <a:ext cx="6264696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sz="4000" i="1" dirty="0">
                <a:latin typeface="+mn-lt"/>
              </a:rPr>
              <a:t>Telynau bychain Iesu, </a:t>
            </a:r>
          </a:p>
          <a:p>
            <a:r>
              <a:rPr lang="cy-GB" sz="4000" i="1" dirty="0">
                <a:latin typeface="+mn-lt"/>
              </a:rPr>
              <a:t>a'u sain yn cyrraedd nef,</a:t>
            </a:r>
          </a:p>
          <a:p>
            <a:r>
              <a:rPr lang="cy-GB" sz="4000" i="1" dirty="0">
                <a:latin typeface="+mn-lt"/>
              </a:rPr>
              <a:t>I uno yn yr anthem.</a:t>
            </a:r>
          </a:p>
          <a:p>
            <a:r>
              <a:rPr lang="cy-GB" sz="4000" i="1" dirty="0">
                <a:latin typeface="+mn-lt"/>
              </a:rPr>
              <a:t>O foliant iddo Ef.</a:t>
            </a:r>
            <a:endParaRPr lang="cy-GB" altLang="cy-GB" sz="4000" i="1" dirty="0" smtClean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245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403648" y="716498"/>
            <a:ext cx="7416824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sz="4000" dirty="0">
                <a:latin typeface="+mn-lt"/>
              </a:rPr>
              <a:t>Nyni blant bach sy'n canu</a:t>
            </a:r>
          </a:p>
          <a:p>
            <a:r>
              <a:rPr lang="cy-GB" sz="4000" dirty="0">
                <a:latin typeface="+mn-lt"/>
              </a:rPr>
              <a:t>Am rinwedd gwaed y Groes,</a:t>
            </a:r>
          </a:p>
          <a:p>
            <a:r>
              <a:rPr lang="cy-GB" sz="4000" dirty="0">
                <a:latin typeface="+mn-lt"/>
              </a:rPr>
              <a:t>A charu sôn am Iesu</a:t>
            </a:r>
          </a:p>
          <a:p>
            <a:r>
              <a:rPr lang="cy-GB" sz="4000" dirty="0">
                <a:latin typeface="+mn-lt"/>
              </a:rPr>
              <a:t>Ar ddechrau gyrfa oes,</a:t>
            </a:r>
          </a:p>
          <a:p>
            <a:r>
              <a:rPr lang="cy-GB" sz="4000" dirty="0">
                <a:latin typeface="+mn-lt"/>
              </a:rPr>
              <a:t>Telynau ydym ninnau,</a:t>
            </a:r>
          </a:p>
          <a:p>
            <a:r>
              <a:rPr lang="cy-GB" sz="4000" dirty="0">
                <a:latin typeface="+mn-lt"/>
              </a:rPr>
              <a:t>A'n tannau'n aur bob un,</a:t>
            </a:r>
          </a:p>
          <a:p>
            <a:r>
              <a:rPr lang="cy-GB" sz="4000" dirty="0">
                <a:latin typeface="+mn-lt"/>
              </a:rPr>
              <a:t>Yn felys wedi'u tiwnio</a:t>
            </a:r>
          </a:p>
          <a:p>
            <a:r>
              <a:rPr lang="cy-GB" sz="4000" dirty="0">
                <a:latin typeface="+mn-lt"/>
              </a:rPr>
              <a:t>Gan Iesu Grist ei Hun.</a:t>
            </a:r>
            <a:endParaRPr lang="cy-GB" altLang="cy-GB" sz="4000" dirty="0" smtClean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6281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947353" y="5589240"/>
            <a:ext cx="5357813" cy="1587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419873" y="6505599"/>
            <a:ext cx="5724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altLang="cy-GB" sz="1400" dirty="0" smtClean="0">
                <a:latin typeface="+mn-lt"/>
              </a:rPr>
              <a:t>C.W.</a:t>
            </a:r>
            <a:endParaRPr lang="en-GB" altLang="cy-GB" sz="1400" dirty="0">
              <a:latin typeface="+mn-lt"/>
              <a:cs typeface="Arial" pitchFamily="34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619672" y="1954575"/>
            <a:ext cx="6264696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sz="4000" i="1" dirty="0">
                <a:latin typeface="+mn-lt"/>
              </a:rPr>
              <a:t>Telynau bychain Iesu, </a:t>
            </a:r>
          </a:p>
          <a:p>
            <a:r>
              <a:rPr lang="cy-GB" sz="4000" i="1" dirty="0">
                <a:latin typeface="+mn-lt"/>
              </a:rPr>
              <a:t>a'u sain yn cyrraedd nef,</a:t>
            </a:r>
          </a:p>
          <a:p>
            <a:r>
              <a:rPr lang="cy-GB" sz="4000" i="1" dirty="0">
                <a:latin typeface="+mn-lt"/>
              </a:rPr>
              <a:t>I uno yn yr anthem.</a:t>
            </a:r>
          </a:p>
          <a:p>
            <a:r>
              <a:rPr lang="cy-GB" sz="4000" i="1" dirty="0">
                <a:latin typeface="+mn-lt"/>
              </a:rPr>
              <a:t>O foliant iddo Ef.</a:t>
            </a:r>
            <a:endParaRPr lang="cy-GB" altLang="cy-GB" sz="4000" i="1" dirty="0" smtClean="0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62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1708</TotalTime>
  <Words>192</Words>
  <Application>Microsoft Office PowerPoint</Application>
  <PresentationFormat>On-screen Show (4:3)</PresentationFormat>
  <Paragraphs>42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1_Default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475</cp:revision>
  <dcterms:modified xsi:type="dcterms:W3CDTF">2015-11-10T11:54:51Z</dcterms:modified>
</cp:coreProperties>
</file>