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89" r:id="rId3"/>
    <p:sldId id="587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06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71600" y="316969"/>
            <a:ext cx="727280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Dy deyrnas doed, O! Dduw,</a:t>
            </a:r>
          </a:p>
          <a:p>
            <a:r>
              <a:rPr lang="cy-GB" sz="4000" dirty="0">
                <a:latin typeface="+mn-lt"/>
              </a:rPr>
              <a:t>Boed Crist yn llyw yn awr;</a:t>
            </a:r>
          </a:p>
          <a:p>
            <a:r>
              <a:rPr lang="cy-GB" sz="4000" dirty="0">
                <a:latin typeface="+mn-lt"/>
              </a:rPr>
              <a:t>Â'th wialen haearn tor</a:t>
            </a:r>
          </a:p>
          <a:p>
            <a:r>
              <a:rPr lang="cy-GB" sz="4000" dirty="0">
                <a:latin typeface="+mn-lt"/>
              </a:rPr>
              <a:t>Holl ormes uffern fawr.</a:t>
            </a:r>
          </a:p>
          <a:p>
            <a:endParaRPr lang="cy-GB" sz="4000" dirty="0">
              <a:latin typeface="+mn-lt"/>
            </a:endParaRPr>
          </a:p>
          <a:p>
            <a:r>
              <a:rPr lang="cy-GB" sz="4000" dirty="0">
                <a:latin typeface="+mn-lt"/>
              </a:rPr>
              <a:t>Ple mae brenhiniaeth hedd,</a:t>
            </a:r>
          </a:p>
          <a:p>
            <a:r>
              <a:rPr lang="cy-GB" sz="4000" dirty="0">
                <a:latin typeface="+mn-lt"/>
              </a:rPr>
              <a:t>A'r wledd o gariad byw?</a:t>
            </a:r>
          </a:p>
          <a:p>
            <a:r>
              <a:rPr lang="cy-GB" sz="4000" dirty="0">
                <a:latin typeface="+mn-lt"/>
              </a:rPr>
              <a:t>Pryd derfydd dicter du,</a:t>
            </a:r>
          </a:p>
          <a:p>
            <a:r>
              <a:rPr lang="cy-GB" sz="4000" dirty="0">
                <a:latin typeface="+mn-lt"/>
              </a:rPr>
              <a:t>Fel fry yng ngwyddfod Duw?</a:t>
            </a:r>
            <a:endParaRPr lang="cy-GB" altLang="cy-GB" sz="4000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15616" y="476672"/>
            <a:ext cx="741682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Pryd daw yr hyfryd ddydd</a:t>
            </a:r>
          </a:p>
          <a:p>
            <a:r>
              <a:rPr lang="cy-GB" sz="4000" dirty="0">
                <a:latin typeface="+mn-lt"/>
              </a:rPr>
              <a:t>Pan na bydd </a:t>
            </a:r>
            <a:r>
              <a:rPr lang="cy-GB" sz="4000" dirty="0" err="1">
                <a:latin typeface="+mn-lt"/>
              </a:rPr>
              <a:t>brwydyr</a:t>
            </a:r>
            <a:r>
              <a:rPr lang="cy-GB" sz="4000" dirty="0">
                <a:latin typeface="+mn-lt"/>
              </a:rPr>
              <a:t> lem,</a:t>
            </a:r>
          </a:p>
          <a:p>
            <a:r>
              <a:rPr lang="cy-GB" sz="4000" dirty="0">
                <a:latin typeface="+mn-lt"/>
              </a:rPr>
              <a:t>A thrawster a phob gwanc</a:t>
            </a:r>
          </a:p>
          <a:p>
            <a:r>
              <a:rPr lang="cy-GB" sz="4000" dirty="0">
                <a:latin typeface="+mn-lt"/>
              </a:rPr>
              <a:t>Yn dianc rhag dy drem?</a:t>
            </a:r>
          </a:p>
          <a:p>
            <a:endParaRPr lang="cy-GB" sz="4000" dirty="0">
              <a:latin typeface="+mn-lt"/>
            </a:endParaRPr>
          </a:p>
          <a:p>
            <a:r>
              <a:rPr lang="cy-GB" sz="4000" dirty="0">
                <a:latin typeface="+mn-lt"/>
              </a:rPr>
              <a:t>Gwatwarant d'enw mawr,</a:t>
            </a:r>
          </a:p>
          <a:p>
            <a:r>
              <a:rPr lang="cy-GB" sz="4000" dirty="0">
                <a:latin typeface="+mn-lt"/>
              </a:rPr>
              <a:t>Difrodant 'n awr dy ŵyn;</a:t>
            </a:r>
          </a:p>
          <a:p>
            <a:r>
              <a:rPr lang="cy-GB" sz="4000" dirty="0">
                <a:latin typeface="+mn-lt"/>
              </a:rPr>
              <a:t>Gweithredoedd llawn o warth</a:t>
            </a:r>
          </a:p>
          <a:p>
            <a:r>
              <a:rPr lang="cy-GB" sz="4000" dirty="0">
                <a:latin typeface="+mn-lt"/>
              </a:rPr>
              <a:t>Sy'n darth dros gariad mwyn.</a:t>
            </a:r>
            <a:endParaRPr lang="cy-GB" altLang="cy-GB" sz="4000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63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47353" y="6307733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3" y="6381328"/>
            <a:ext cx="5724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cy-GB" sz="1400" dirty="0">
                <a:latin typeface="+mn-lt"/>
              </a:rPr>
              <a:t>Lewis Henley (1824-1905)</a:t>
            </a:r>
          </a:p>
          <a:p>
            <a:pPr algn="r"/>
            <a:r>
              <a:rPr lang="en-GB" altLang="cy-GB" sz="1400" dirty="0" err="1">
                <a:latin typeface="+mn-lt"/>
              </a:rPr>
              <a:t>Cyf</a:t>
            </a:r>
            <a:r>
              <a:rPr lang="en-GB" altLang="cy-GB" sz="1400" dirty="0">
                <a:latin typeface="+mn-lt"/>
              </a:rPr>
              <a:t>. D. Lloyd George (1863-1945)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259632" y="460985"/>
            <a:ext cx="741682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Ein gweddi beunydd yw, </a:t>
            </a:r>
          </a:p>
          <a:p>
            <a:r>
              <a:rPr lang="cy-GB" sz="4000" dirty="0">
                <a:latin typeface="+mn-lt"/>
              </a:rPr>
              <a:t>Doed Duw yn ei holl rym,</a:t>
            </a:r>
          </a:p>
          <a:p>
            <a:r>
              <a:rPr lang="cy-GB" sz="4000" dirty="0">
                <a:latin typeface="+mn-lt"/>
              </a:rPr>
              <a:t>I nerthu'r enaid gwan</a:t>
            </a:r>
          </a:p>
          <a:p>
            <a:r>
              <a:rPr lang="cy-GB" sz="4000" dirty="0">
                <a:latin typeface="+mn-lt"/>
              </a:rPr>
              <a:t>O dan ddrycinoedd llym.</a:t>
            </a:r>
          </a:p>
          <a:p>
            <a:endParaRPr lang="cy-GB" sz="4000" dirty="0">
              <a:latin typeface="+mn-lt"/>
            </a:endParaRPr>
          </a:p>
          <a:p>
            <a:r>
              <a:rPr lang="cy-GB" sz="4000" dirty="0">
                <a:latin typeface="+mn-lt"/>
              </a:rPr>
              <a:t>Dros diroedd maith di-ffydd</a:t>
            </a:r>
          </a:p>
          <a:p>
            <a:r>
              <a:rPr lang="cy-GB" sz="4000" dirty="0">
                <a:latin typeface="+mn-lt"/>
              </a:rPr>
              <a:t>Y caddug sydd o hyd;</a:t>
            </a:r>
          </a:p>
          <a:p>
            <a:r>
              <a:rPr lang="cy-GB" sz="4000" dirty="0">
                <a:latin typeface="+mn-lt"/>
              </a:rPr>
              <a:t>Tyrd, seren wen y wawr,</a:t>
            </a:r>
          </a:p>
          <a:p>
            <a:r>
              <a:rPr lang="cy-GB" sz="4000" dirty="0">
                <a:latin typeface="+mn-lt"/>
              </a:rPr>
              <a:t>Goleua'r llawr i gyd.</a:t>
            </a:r>
            <a:endParaRPr lang="cy-GB" altLang="cy-GB" sz="4000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1710</TotalTime>
  <Words>147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476</cp:revision>
  <dcterms:modified xsi:type="dcterms:W3CDTF">2015-11-10T12:30:54Z</dcterms:modified>
</cp:coreProperties>
</file>