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8" r:id="rId3"/>
    <p:sldId id="58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90" y="7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23527" y="572482"/>
            <a:ext cx="849694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y-GB" sz="4000" dirty="0">
                <a:latin typeface="+mn-lt"/>
              </a:rPr>
              <a:t>Gwêl </a:t>
            </a:r>
            <a:r>
              <a:rPr lang="cy-GB" sz="4000" dirty="0" err="1">
                <a:latin typeface="+mn-lt"/>
              </a:rPr>
              <a:t>ni'r</a:t>
            </a:r>
            <a:r>
              <a:rPr lang="cy-GB" sz="4000" dirty="0">
                <a:latin typeface="+mn-lt"/>
              </a:rPr>
              <a:t> awron yn ymadael,</a:t>
            </a:r>
          </a:p>
          <a:p>
            <a:pPr algn="ctr"/>
            <a:r>
              <a:rPr lang="cy-GB" sz="4000" dirty="0">
                <a:latin typeface="+mn-lt"/>
              </a:rPr>
              <a:t>Bydd wrth raid</a:t>
            </a:r>
          </a:p>
          <a:p>
            <a:pPr algn="ctr"/>
            <a:r>
              <a:rPr lang="cy-GB" sz="4000" dirty="0" err="1">
                <a:latin typeface="+mn-lt"/>
              </a:rPr>
              <a:t>Inni'n</a:t>
            </a:r>
            <a:r>
              <a:rPr lang="cy-GB" sz="4000" dirty="0">
                <a:latin typeface="+mn-lt"/>
              </a:rPr>
              <a:t> blaid,</a:t>
            </a:r>
          </a:p>
          <a:p>
            <a:pPr algn="ctr"/>
            <a:r>
              <a:rPr lang="cy-GB" sz="4000" dirty="0">
                <a:latin typeface="+mn-lt"/>
              </a:rPr>
              <a:t>Arglwydd, paid </a:t>
            </a:r>
            <a:r>
              <a:rPr lang="cy-GB" sz="4000" dirty="0" err="1">
                <a:latin typeface="+mn-lt"/>
              </a:rPr>
              <a:t>â'n</a:t>
            </a:r>
            <a:r>
              <a:rPr lang="cy-GB" sz="4000" dirty="0">
                <a:latin typeface="+mn-lt"/>
              </a:rPr>
              <a:t> gadael.</a:t>
            </a:r>
          </a:p>
          <a:p>
            <a:pPr algn="ctr"/>
            <a:endParaRPr lang="cy-GB" sz="4000" dirty="0">
              <a:latin typeface="+mn-lt"/>
            </a:endParaRPr>
          </a:p>
          <a:p>
            <a:pPr algn="ctr"/>
            <a:r>
              <a:rPr lang="cy-GB" sz="4000" dirty="0" err="1">
                <a:latin typeface="+mn-lt"/>
              </a:rPr>
              <a:t>N'ad</a:t>
            </a:r>
            <a:r>
              <a:rPr lang="cy-GB" sz="4000" dirty="0">
                <a:latin typeface="+mn-lt"/>
              </a:rPr>
              <a:t> </a:t>
            </a:r>
            <a:r>
              <a:rPr lang="cy-GB" sz="4000" dirty="0" err="1">
                <a:latin typeface="+mn-lt"/>
              </a:rPr>
              <a:t>in</a:t>
            </a:r>
            <a:r>
              <a:rPr lang="cy-GB" sz="4000" dirty="0">
                <a:latin typeface="+mn-lt"/>
              </a:rPr>
              <a:t> nabod dim, na'i garu,</a:t>
            </a:r>
          </a:p>
          <a:p>
            <a:pPr algn="ctr"/>
            <a:r>
              <a:rPr lang="cy-GB" sz="4000" dirty="0">
                <a:latin typeface="+mn-lt"/>
              </a:rPr>
              <a:t>Tra fôm byw,</a:t>
            </a:r>
          </a:p>
          <a:p>
            <a:pPr algn="ctr"/>
            <a:r>
              <a:rPr lang="cy-GB" sz="4000" dirty="0">
                <a:latin typeface="+mn-lt"/>
              </a:rPr>
              <a:t>Ond y gwiw</a:t>
            </a:r>
          </a:p>
          <a:p>
            <a:pPr algn="ctr"/>
            <a:r>
              <a:rPr lang="cy-GB" sz="4000" dirty="0">
                <a:latin typeface="+mn-lt"/>
              </a:rPr>
              <a:t>Groeshoeliedig Iesu.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23527" y="605001"/>
            <a:ext cx="849694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y-GB" sz="4000" dirty="0">
                <a:latin typeface="+mn-lt"/>
              </a:rPr>
              <a:t>Os gelynion ddaw i'n denu,</a:t>
            </a:r>
          </a:p>
          <a:p>
            <a:pPr algn="ctr"/>
            <a:r>
              <a:rPr lang="cy-GB" sz="4000" dirty="0">
                <a:latin typeface="+mn-lt"/>
              </a:rPr>
              <a:t>Yna'n ddwys</a:t>
            </a:r>
          </a:p>
          <a:p>
            <a:pPr algn="ctr"/>
            <a:r>
              <a:rPr lang="cy-GB" sz="4000">
                <a:latin typeface="+mn-lt"/>
              </a:rPr>
              <a:t>Bwrw'n </a:t>
            </a:r>
            <a:r>
              <a:rPr lang="cy-GB" sz="4000" dirty="0" err="1">
                <a:latin typeface="+mn-lt"/>
              </a:rPr>
              <a:t>p</a:t>
            </a:r>
            <a:r>
              <a:rPr lang="cy-GB" sz="4000" smtClean="0">
                <a:latin typeface="+mn-lt"/>
              </a:rPr>
              <a:t>wys</a:t>
            </a:r>
            <a:endParaRPr lang="cy-GB" sz="4000" dirty="0">
              <a:latin typeface="+mn-lt"/>
            </a:endParaRPr>
          </a:p>
          <a:p>
            <a:pPr algn="ctr"/>
            <a:r>
              <a:rPr lang="cy-GB" sz="4000" dirty="0">
                <a:latin typeface="+mn-lt"/>
              </a:rPr>
              <a:t>Wnelom ar yr Iesu.</a:t>
            </a:r>
          </a:p>
          <a:p>
            <a:pPr algn="ctr"/>
            <a:endParaRPr lang="cy-GB" sz="4000" dirty="0">
              <a:latin typeface="+mn-lt"/>
            </a:endParaRPr>
          </a:p>
          <a:p>
            <a:pPr algn="ctr"/>
            <a:r>
              <a:rPr lang="cy-GB" sz="4000" dirty="0">
                <a:latin typeface="+mn-lt"/>
              </a:rPr>
              <a:t>Hyfryd fore heb gaethiwed</a:t>
            </a:r>
          </a:p>
          <a:p>
            <a:pPr algn="ctr"/>
            <a:r>
              <a:rPr lang="cy-GB" sz="4000" dirty="0">
                <a:latin typeface="+mn-lt"/>
              </a:rPr>
              <a:t>Wawria draw,</a:t>
            </a:r>
          </a:p>
          <a:p>
            <a:pPr algn="ctr"/>
            <a:r>
              <a:rPr lang="cy-GB" sz="4000" dirty="0">
                <a:latin typeface="+mn-lt"/>
              </a:rPr>
              <a:t>Maes o law</a:t>
            </a:r>
          </a:p>
          <a:p>
            <a:pPr algn="ctr"/>
            <a:r>
              <a:rPr lang="cy-GB" sz="4000" dirty="0">
                <a:latin typeface="+mn-lt"/>
              </a:rPr>
              <a:t>Iesu ddaw i'n gwared.</a:t>
            </a:r>
          </a:p>
        </p:txBody>
      </p:sp>
    </p:spTree>
    <p:extLst>
      <p:ext uri="{BB962C8B-B14F-4D97-AF65-F5344CB8AC3E}">
        <p14:creationId xmlns:p14="http://schemas.microsoft.com/office/powerpoint/2010/main" val="25866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55551" y="1124744"/>
            <a:ext cx="878497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y-GB" sz="4000" dirty="0">
                <a:latin typeface="+mn-lt"/>
              </a:rPr>
              <a:t>Gwyn ei </a:t>
            </a:r>
            <a:r>
              <a:rPr lang="cy-GB" sz="4000" dirty="0" err="1">
                <a:latin typeface="+mn-lt"/>
              </a:rPr>
              <a:t>fyd</a:t>
            </a:r>
            <a:r>
              <a:rPr lang="cy-GB" sz="4000" dirty="0">
                <a:latin typeface="+mn-lt"/>
              </a:rPr>
              <a:t> sy </a:t>
            </a:r>
            <a:r>
              <a:rPr lang="cy-GB" sz="4000" dirty="0" err="1">
                <a:latin typeface="+mn-lt"/>
              </a:rPr>
              <a:t>heddiw'n</a:t>
            </a:r>
            <a:r>
              <a:rPr lang="cy-GB" sz="4000" dirty="0">
                <a:latin typeface="+mn-lt"/>
              </a:rPr>
              <a:t> canu,</a:t>
            </a:r>
          </a:p>
          <a:p>
            <a:pPr algn="ctr"/>
            <a:r>
              <a:rPr lang="cy-GB" sz="4000" dirty="0">
                <a:latin typeface="+mn-lt"/>
              </a:rPr>
              <a:t>'Mhlith y llu</a:t>
            </a:r>
          </a:p>
          <a:p>
            <a:pPr algn="ctr"/>
            <a:r>
              <a:rPr lang="cy-GB" sz="4000" dirty="0">
                <a:latin typeface="+mn-lt"/>
              </a:rPr>
              <a:t>Sanctaidd fry,</a:t>
            </a:r>
          </a:p>
          <a:p>
            <a:pPr algn="ctr"/>
            <a:r>
              <a:rPr lang="cy-GB" sz="4000" dirty="0">
                <a:latin typeface="+mn-lt"/>
              </a:rPr>
              <a:t>Wedi llwyr orchfygu.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47353" y="472514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n-lt"/>
              </a:rPr>
              <a:t>William </a:t>
            </a:r>
            <a:r>
              <a:rPr lang="cy-GB" sz="1400" dirty="0">
                <a:latin typeface="+mn-lt"/>
              </a:rPr>
              <a:t>Williams (1717-1791)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1947</TotalTime>
  <Words>90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491</cp:revision>
  <dcterms:modified xsi:type="dcterms:W3CDTF">2015-09-16T14:20:51Z</dcterms:modified>
</cp:coreProperties>
</file>