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7" y="572482"/>
            <a:ext cx="84969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Iesu, 'Mrenin mawr a'm Priod,</a:t>
            </a:r>
          </a:p>
          <a:p>
            <a:pPr algn="ctr"/>
            <a:r>
              <a:rPr lang="cy-GB" sz="4000" dirty="0">
                <a:latin typeface="+mn-lt"/>
              </a:rPr>
              <a:t>Bydd wrth raid </a:t>
            </a:r>
          </a:p>
          <a:p>
            <a:pPr algn="ctr"/>
            <a:r>
              <a:rPr lang="cy-GB" sz="4000" dirty="0" err="1">
                <a:latin typeface="+mn-lt"/>
              </a:rPr>
              <a:t>Imi'n</a:t>
            </a:r>
            <a:r>
              <a:rPr lang="cy-GB" sz="4000" dirty="0">
                <a:latin typeface="+mn-lt"/>
              </a:rPr>
              <a:t> blaid</a:t>
            </a:r>
          </a:p>
          <a:p>
            <a:pPr algn="ctr"/>
            <a:r>
              <a:rPr lang="cy-GB" sz="4000" dirty="0">
                <a:latin typeface="+mn-lt"/>
              </a:rPr>
              <a:t>I orchfygu pechod.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 smtClean="0">
                <a:latin typeface="+mn-lt"/>
              </a:rPr>
              <a:t>Tra </a:t>
            </a:r>
            <a:r>
              <a:rPr lang="cy-GB" sz="4000" dirty="0">
                <a:latin typeface="+mn-lt"/>
              </a:rPr>
              <a:t>fwy'n trigo'n yr anialwch,</a:t>
            </a:r>
          </a:p>
          <a:p>
            <a:pPr algn="ctr"/>
            <a:r>
              <a:rPr lang="cy-GB" sz="4000" dirty="0">
                <a:latin typeface="+mn-lt"/>
              </a:rPr>
              <a:t>Gweld yn wir</a:t>
            </a:r>
          </a:p>
          <a:p>
            <a:pPr algn="ctr"/>
            <a:r>
              <a:rPr lang="cy-GB" sz="4000" dirty="0">
                <a:latin typeface="+mn-lt"/>
              </a:rPr>
              <a:t>D'wyneb pur</a:t>
            </a:r>
          </a:p>
          <a:p>
            <a:pPr algn="ctr"/>
            <a:r>
              <a:rPr lang="cy-GB" sz="4000" dirty="0">
                <a:latin typeface="+mn-lt"/>
              </a:rPr>
              <a:t>Yw fy ngwir ddiddanwch.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7" y="605001"/>
            <a:ext cx="84969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Iesu, aethost Ti â'm calon;</a:t>
            </a:r>
          </a:p>
          <a:p>
            <a:pPr algn="ctr"/>
            <a:r>
              <a:rPr lang="cy-GB" sz="4000" dirty="0">
                <a:latin typeface="+mn-lt"/>
              </a:rPr>
              <a:t>F'enaid cu'n</a:t>
            </a:r>
          </a:p>
          <a:p>
            <a:pPr algn="ctr"/>
            <a:r>
              <a:rPr lang="cy-GB" sz="4000" dirty="0">
                <a:latin typeface="+mn-lt"/>
              </a:rPr>
              <a:t>Llechu sy'n </a:t>
            </a:r>
          </a:p>
          <a:p>
            <a:pPr algn="ctr"/>
            <a:r>
              <a:rPr lang="cy-GB" sz="4000" dirty="0" err="1">
                <a:latin typeface="+mn-lt"/>
              </a:rPr>
              <a:t>Ddifrad</a:t>
            </a:r>
            <a:r>
              <a:rPr lang="cy-GB" sz="4000" dirty="0">
                <a:latin typeface="+mn-lt"/>
              </a:rPr>
              <a:t> rhwng dy ddwyfron.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>
                <a:latin typeface="+mn-lt"/>
              </a:rPr>
              <a:t>Pâr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aros mwy'n dy freichiau:</a:t>
            </a:r>
          </a:p>
          <a:p>
            <a:pPr algn="ctr"/>
            <a:r>
              <a:rPr lang="cy-GB" sz="4000" dirty="0">
                <a:latin typeface="+mn-lt"/>
              </a:rPr>
              <a:t>Boed fy nyth</a:t>
            </a:r>
          </a:p>
          <a:p>
            <a:pPr algn="ctr"/>
            <a:r>
              <a:rPr lang="cy-GB" sz="4000" dirty="0">
                <a:latin typeface="+mn-lt"/>
              </a:rPr>
              <a:t>Dedwydd byth</a:t>
            </a:r>
          </a:p>
          <a:p>
            <a:pPr algn="ctr"/>
            <a:r>
              <a:rPr lang="cy-GB" sz="4000" dirty="0">
                <a:latin typeface="+mn-lt"/>
              </a:rPr>
              <a:t>Yn dy </a:t>
            </a:r>
            <a:r>
              <a:rPr lang="cy-GB" sz="4000" dirty="0" smtClean="0">
                <a:latin typeface="+mn-lt"/>
              </a:rPr>
              <a:t>ddi-lyth </a:t>
            </a:r>
            <a:r>
              <a:rPr lang="cy-GB" sz="4000" dirty="0">
                <a:latin typeface="+mn-lt"/>
              </a:rPr>
              <a:t>glwyfau</a:t>
            </a:r>
            <a:r>
              <a:rPr lang="cy-GB" sz="4000" dirty="0" smtClean="0">
                <a:latin typeface="+mn-lt"/>
              </a:rPr>
              <a:t>.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66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9512" y="332656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Pan fwy'n sengi llwybrau angau,</a:t>
            </a:r>
          </a:p>
          <a:p>
            <a:pPr algn="ctr"/>
            <a:r>
              <a:rPr lang="cy-GB" sz="4000" dirty="0">
                <a:latin typeface="+mn-lt"/>
              </a:rPr>
              <a:t>Rhag pob braw,</a:t>
            </a:r>
          </a:p>
          <a:p>
            <a:pPr algn="ctr"/>
            <a:r>
              <a:rPr lang="cy-GB" sz="4000" dirty="0">
                <a:latin typeface="+mn-lt"/>
              </a:rPr>
              <a:t>Rho dy law,</a:t>
            </a:r>
          </a:p>
          <a:p>
            <a:pPr algn="ctr"/>
            <a:r>
              <a:rPr lang="cy-GB" sz="4000" dirty="0">
                <a:latin typeface="+mn-lt"/>
              </a:rPr>
              <a:t>Dangos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dy glwyfau.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>
                <a:latin typeface="+mn-lt"/>
              </a:rPr>
              <a:t>Nertha 'mlinion draed i ddringo</a:t>
            </a:r>
          </a:p>
          <a:p>
            <a:pPr algn="ctr"/>
            <a:r>
              <a:rPr lang="cy-GB" sz="4000" dirty="0">
                <a:latin typeface="+mn-lt"/>
              </a:rPr>
              <a:t>I fyny o hyd</a:t>
            </a:r>
          </a:p>
          <a:p>
            <a:pPr algn="ctr"/>
            <a:r>
              <a:rPr lang="cy-GB" sz="4000" dirty="0">
                <a:latin typeface="+mn-lt"/>
              </a:rPr>
              <a:t>'Maes o'r byd,</a:t>
            </a:r>
          </a:p>
          <a:p>
            <a:pPr algn="ctr"/>
            <a:r>
              <a:rPr lang="cy-GB" sz="4000" dirty="0">
                <a:latin typeface="+mn-lt"/>
              </a:rPr>
              <a:t>Atat i breswylio.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16371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1932</TotalTime>
  <Words>108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490</cp:revision>
  <dcterms:modified xsi:type="dcterms:W3CDTF">2015-09-16T14:23:46Z</dcterms:modified>
</cp:coreProperties>
</file>