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26" y="-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8" y="692696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Wrth </a:t>
            </a:r>
            <a:r>
              <a:rPr lang="cy-GB" sz="4000" dirty="0" err="1">
                <a:latin typeface="+mn-lt"/>
              </a:rPr>
              <a:t>gofio'r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err="1">
                <a:latin typeface="+mn-lt"/>
              </a:rPr>
              <a:t>Jeriwsalem</a:t>
            </a:r>
            <a:r>
              <a:rPr lang="cy-GB" sz="4000" dirty="0">
                <a:latin typeface="+mn-lt"/>
              </a:rPr>
              <a:t> fry,</a:t>
            </a:r>
          </a:p>
          <a:p>
            <a:pPr algn="ctr"/>
            <a:r>
              <a:rPr lang="cy-GB" sz="4000" dirty="0">
                <a:latin typeface="+mn-lt"/>
              </a:rPr>
              <a:t>Y ddinas, preswylfa fy Nuw,</a:t>
            </a:r>
          </a:p>
          <a:p>
            <a:pPr algn="ctr"/>
            <a:r>
              <a:rPr lang="cy-GB" sz="4000" dirty="0">
                <a:latin typeface="+mn-lt"/>
              </a:rPr>
              <a:t>Y saint a'r angylion y sy</a:t>
            </a:r>
          </a:p>
          <a:p>
            <a:pPr algn="ctr"/>
            <a:r>
              <a:rPr lang="cy-GB" sz="4000" dirty="0">
                <a:latin typeface="+mn-lt"/>
              </a:rPr>
              <a:t>Yn canu caniadau bob rhyw;</a:t>
            </a:r>
          </a:p>
          <a:p>
            <a:pPr algn="ctr"/>
            <a:r>
              <a:rPr lang="cy-GB" sz="4000" dirty="0">
                <a:latin typeface="+mn-lt"/>
              </a:rPr>
              <a:t>Yn honno mae 'nhrysor i gyd,</a:t>
            </a:r>
          </a:p>
          <a:p>
            <a:pPr algn="ctr"/>
            <a:r>
              <a:rPr lang="cy-GB" sz="4000" dirty="0">
                <a:latin typeface="+mn-lt"/>
              </a:rPr>
              <a:t>Cyfeillion a brodyr o'r bron,</a:t>
            </a:r>
          </a:p>
          <a:p>
            <a:pPr algn="ctr"/>
            <a:r>
              <a:rPr lang="cy-GB" sz="4000" dirty="0">
                <a:latin typeface="+mn-lt"/>
              </a:rPr>
              <a:t>Hiraetha fy nghalon o hyd</a:t>
            </a:r>
          </a:p>
          <a:p>
            <a:pPr algn="ctr"/>
            <a:r>
              <a:rPr lang="cy-GB" sz="4000" dirty="0" err="1">
                <a:latin typeface="+mn-lt"/>
              </a:rPr>
              <a:t>An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err="1">
                <a:latin typeface="+mn-lt"/>
              </a:rPr>
              <a:t>fyned</a:t>
            </a:r>
            <a:r>
              <a:rPr lang="cy-GB" sz="4000" dirty="0">
                <a:latin typeface="+mn-lt"/>
              </a:rPr>
              <a:t> yn fuan i hon.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08520" y="572482"/>
            <a:ext cx="93965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Er gofid a blinder o hyd,</a:t>
            </a:r>
          </a:p>
          <a:p>
            <a:pPr algn="ctr"/>
            <a:r>
              <a:rPr lang="cy-GB" sz="4000" dirty="0">
                <a:latin typeface="+mn-lt"/>
              </a:rPr>
              <a:t>A rhwystrau bob munud o'r awr,</a:t>
            </a:r>
          </a:p>
          <a:p>
            <a:pPr algn="ctr"/>
            <a:r>
              <a:rPr lang="cy-GB" sz="4000" dirty="0">
                <a:latin typeface="+mn-lt"/>
              </a:rPr>
              <a:t>Gelynion echryslon i gyd</a:t>
            </a:r>
          </a:p>
          <a:p>
            <a:pPr algn="ctr"/>
            <a:r>
              <a:rPr lang="cy-GB" sz="4000" dirty="0">
                <a:latin typeface="+mn-lt"/>
              </a:rPr>
              <a:t>Sy'n curo fy ysbryd i lawr;</a:t>
            </a:r>
          </a:p>
          <a:p>
            <a:pPr algn="ctr"/>
            <a:r>
              <a:rPr lang="cy-GB" sz="4000" dirty="0">
                <a:latin typeface="+mn-lt"/>
              </a:rPr>
              <a:t>Fy enaid lluddedig a ddaw</a:t>
            </a:r>
          </a:p>
          <a:p>
            <a:pPr algn="ctr"/>
            <a:r>
              <a:rPr lang="cy-GB" sz="4000" dirty="0">
                <a:latin typeface="+mn-lt"/>
              </a:rPr>
              <a:t>Drwy stormydd, drwy donnau, drwy dân,</a:t>
            </a:r>
          </a:p>
          <a:p>
            <a:pPr algn="ctr"/>
            <a:r>
              <a:rPr lang="cy-GB" sz="4000" dirty="0">
                <a:latin typeface="+mn-lt"/>
              </a:rPr>
              <a:t>Er </a:t>
            </a:r>
            <a:r>
              <a:rPr lang="cy-GB" sz="4000" dirty="0">
                <a:latin typeface="+mn-lt"/>
              </a:rPr>
              <a:t>g</a:t>
            </a:r>
            <a:r>
              <a:rPr lang="cy-GB" sz="4000" dirty="0" smtClean="0">
                <a:latin typeface="+mn-lt"/>
              </a:rPr>
              <a:t>waethaf </a:t>
            </a:r>
            <a:r>
              <a:rPr lang="cy-GB" sz="4000">
                <a:latin typeface="+mn-lt"/>
              </a:rPr>
              <a:t>pob </a:t>
            </a:r>
            <a:r>
              <a:rPr lang="cy-GB" sz="4000" dirty="0" err="1">
                <a:latin typeface="+mn-lt"/>
              </a:rPr>
              <a:t>d</a:t>
            </a:r>
            <a:r>
              <a:rPr lang="cy-GB" sz="4000" smtClean="0">
                <a:latin typeface="+mn-lt"/>
              </a:rPr>
              <a:t>ychryn </a:t>
            </a:r>
            <a:r>
              <a:rPr lang="cy-GB" sz="4000" dirty="0">
                <a:latin typeface="+mn-lt"/>
              </a:rPr>
              <a:t>a braw,</a:t>
            </a:r>
          </a:p>
          <a:p>
            <a:pPr algn="ctr"/>
            <a:r>
              <a:rPr lang="cy-GB" sz="4000" dirty="0">
                <a:latin typeface="+mn-lt"/>
              </a:rPr>
              <a:t>I'w gartref tragwyddol yn lân.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594769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1892</TotalTime>
  <Words>107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487</cp:revision>
  <dcterms:modified xsi:type="dcterms:W3CDTF">2015-11-09T11:26:56Z</dcterms:modified>
</cp:coreProperties>
</file>