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87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67" d="100"/>
          <a:sy n="67" d="100"/>
        </p:scale>
        <p:origin x="-1530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323528" y="692696"/>
            <a:ext cx="856895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y-GB" sz="4000" dirty="0">
                <a:latin typeface="+mn-lt"/>
              </a:rPr>
              <a:t>Mae'r lle </a:t>
            </a:r>
            <a:r>
              <a:rPr lang="cy-GB" sz="4000" dirty="0" err="1" smtClean="0">
                <a:latin typeface="+mn-lt"/>
              </a:rPr>
              <a:t>sancteiddiolaf</a:t>
            </a:r>
            <a:r>
              <a:rPr lang="cy-GB" sz="4000" dirty="0" smtClean="0">
                <a:latin typeface="+mn-lt"/>
              </a:rPr>
              <a:t> </a:t>
            </a:r>
            <a:r>
              <a:rPr lang="cy-GB" sz="4000" dirty="0">
                <a:latin typeface="+mn-lt"/>
              </a:rPr>
              <a:t>yn rhydd,</a:t>
            </a:r>
          </a:p>
          <a:p>
            <a:pPr algn="ctr"/>
            <a:r>
              <a:rPr lang="cy-GB" sz="4000" dirty="0">
                <a:latin typeface="+mn-lt"/>
              </a:rPr>
              <a:t>Fe </a:t>
            </a:r>
            <a:r>
              <a:rPr lang="cy-GB" sz="4000" dirty="0" err="1">
                <a:latin typeface="+mn-lt"/>
              </a:rPr>
              <a:t>rwygodd</a:t>
            </a:r>
            <a:r>
              <a:rPr lang="cy-GB" sz="4000" dirty="0">
                <a:latin typeface="+mn-lt"/>
              </a:rPr>
              <a:t> </a:t>
            </a:r>
            <a:r>
              <a:rPr lang="cy-GB" sz="4000" dirty="0" err="1">
                <a:latin typeface="+mn-lt"/>
              </a:rPr>
              <a:t>f'Anwylyd</a:t>
            </a:r>
            <a:r>
              <a:rPr lang="cy-GB" sz="4000" dirty="0">
                <a:latin typeface="+mn-lt"/>
              </a:rPr>
              <a:t> y llen,</a:t>
            </a:r>
          </a:p>
          <a:p>
            <a:pPr algn="ctr"/>
            <a:r>
              <a:rPr lang="cy-GB" sz="4000" dirty="0">
                <a:latin typeface="+mn-lt"/>
              </a:rPr>
              <a:t>A Haul y Cyfiawnder y sydd</a:t>
            </a:r>
          </a:p>
          <a:p>
            <a:pPr algn="ctr"/>
            <a:r>
              <a:rPr lang="cy-GB" sz="4000" dirty="0">
                <a:latin typeface="+mn-lt"/>
              </a:rPr>
              <a:t>Yn golau'r holl nefoedd uwchben;</a:t>
            </a:r>
          </a:p>
          <a:p>
            <a:pPr algn="ctr"/>
            <a:r>
              <a:rPr lang="cy-GB" sz="4000" dirty="0">
                <a:latin typeface="+mn-lt"/>
              </a:rPr>
              <a:t>Mae'r dyrfa'n anfeidrol o faint,</a:t>
            </a:r>
          </a:p>
          <a:p>
            <a:pPr algn="ctr"/>
            <a:r>
              <a:rPr lang="cy-GB" sz="4000" dirty="0">
                <a:latin typeface="+mn-lt"/>
              </a:rPr>
              <a:t>Ac eto ni welaf </a:t>
            </a:r>
            <a:r>
              <a:rPr lang="cy-GB" sz="4000" dirty="0" err="1">
                <a:latin typeface="+mn-lt"/>
              </a:rPr>
              <a:t>mo'r</a:t>
            </a:r>
            <a:r>
              <a:rPr lang="cy-GB" sz="4000" dirty="0">
                <a:latin typeface="+mn-lt"/>
              </a:rPr>
              <a:t> un - </a:t>
            </a:r>
          </a:p>
          <a:p>
            <a:pPr algn="ctr"/>
            <a:r>
              <a:rPr lang="cy-GB" sz="4000" dirty="0">
                <a:latin typeface="+mn-lt"/>
              </a:rPr>
              <a:t>Angylion, seraffiaid na saint - </a:t>
            </a:r>
          </a:p>
          <a:p>
            <a:pPr algn="ctr"/>
            <a:r>
              <a:rPr lang="cy-GB" sz="4000" dirty="0">
                <a:latin typeface="+mn-lt"/>
              </a:rPr>
              <a:t>Neb fel fy Anwylyd ei Hun.</a:t>
            </a:r>
            <a:endParaRPr lang="cy-GB" altLang="cy-GB" sz="4000" dirty="0" smtClean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251520" y="572482"/>
            <a:ext cx="864096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y-GB" sz="4000" dirty="0">
                <a:latin typeface="+mn-lt"/>
              </a:rPr>
              <a:t>'D oes mesur amseroedd byth fry,</a:t>
            </a:r>
          </a:p>
          <a:p>
            <a:pPr algn="ctr"/>
            <a:r>
              <a:rPr lang="cy-GB" sz="4000" dirty="0">
                <a:latin typeface="+mn-lt"/>
              </a:rPr>
              <a:t>Dim oriau cyffelyb i'r byd;</a:t>
            </a:r>
          </a:p>
          <a:p>
            <a:pPr algn="ctr"/>
            <a:r>
              <a:rPr lang="cy-GB" sz="4000" dirty="0">
                <a:latin typeface="+mn-lt"/>
              </a:rPr>
              <a:t>Mynd heibio mae oesoedd di-ri'</a:t>
            </a:r>
          </a:p>
          <a:p>
            <a:pPr algn="ctr"/>
            <a:r>
              <a:rPr lang="cy-GB" sz="4000" dirty="0">
                <a:latin typeface="+mn-lt"/>
              </a:rPr>
              <a:t>Wrth ganu i'r Iesu ynghyd;</a:t>
            </a:r>
          </a:p>
          <a:p>
            <a:pPr algn="ctr"/>
            <a:r>
              <a:rPr lang="cy-GB" sz="4000" dirty="0">
                <a:latin typeface="+mn-lt"/>
              </a:rPr>
              <a:t>'R holl nefoedd, wrth weled ei ras,</a:t>
            </a:r>
          </a:p>
          <a:p>
            <a:pPr algn="ctr"/>
            <a:r>
              <a:rPr lang="cy-GB" sz="4000" dirty="0">
                <a:latin typeface="+mn-lt"/>
              </a:rPr>
              <a:t>Sy'n synnu, yn canu'n fwy hy</a:t>
            </a:r>
          </a:p>
          <a:p>
            <a:pPr algn="ctr"/>
            <a:r>
              <a:rPr lang="cy-GB" sz="4000" dirty="0">
                <a:latin typeface="+mn-lt"/>
              </a:rPr>
              <a:t>Ganiadau newyddion eu blas - </a:t>
            </a:r>
          </a:p>
          <a:p>
            <a:pPr algn="ctr"/>
            <a:r>
              <a:rPr lang="cy-GB" sz="4000" dirty="0">
                <a:latin typeface="+mn-lt"/>
              </a:rPr>
              <a:t>Wel, </a:t>
            </a:r>
            <a:r>
              <a:rPr lang="cy-GB" sz="4000" dirty="0" err="1">
                <a:latin typeface="+mn-lt"/>
              </a:rPr>
              <a:t>dyma'r</a:t>
            </a:r>
            <a:r>
              <a:rPr lang="cy-GB" sz="4000" dirty="0">
                <a:latin typeface="+mn-lt"/>
              </a:rPr>
              <a:t> digrifwch sydd fry.</a:t>
            </a:r>
            <a:endParaRPr lang="cy-GB" altLang="cy-GB" sz="4000" dirty="0">
              <a:latin typeface="+mn-lt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947353" y="5947693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419873" y="6505599"/>
            <a:ext cx="5724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sz="1400" dirty="0" smtClean="0">
                <a:latin typeface="+mn-lt"/>
              </a:rPr>
              <a:t>William </a:t>
            </a:r>
            <a:r>
              <a:rPr lang="cy-GB" sz="1400" dirty="0">
                <a:latin typeface="+mn-lt"/>
              </a:rPr>
              <a:t>Williams (1717-1791)</a:t>
            </a:r>
            <a:endParaRPr lang="en-GB" altLang="cy-GB" sz="1400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2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1877</TotalTime>
  <Words>109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485</cp:revision>
  <dcterms:modified xsi:type="dcterms:W3CDTF">2015-09-14T11:38:30Z</dcterms:modified>
</cp:coreProperties>
</file>