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860514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Iesu ei Hunan yw fy mywyd - </a:t>
            </a:r>
          </a:p>
          <a:p>
            <a:pPr algn="ctr"/>
            <a:r>
              <a:rPr lang="cy-GB" sz="4000" dirty="0" err="1">
                <a:latin typeface="+mn-lt"/>
              </a:rPr>
              <a:t>Iesu'n</a:t>
            </a:r>
            <a:r>
              <a:rPr lang="cy-GB" sz="4000" dirty="0">
                <a:latin typeface="+mn-lt"/>
              </a:rPr>
              <a:t> marw ar y Groes,</a:t>
            </a:r>
          </a:p>
          <a:p>
            <a:pPr algn="ctr"/>
            <a:r>
              <a:rPr lang="cy-GB" sz="4000" dirty="0">
                <a:latin typeface="+mn-lt"/>
              </a:rPr>
              <a:t>Y trysorau mwyaf feddaf</a:t>
            </a:r>
          </a:p>
          <a:p>
            <a:pPr algn="ctr"/>
            <a:r>
              <a:rPr lang="cy-GB" sz="4000" dirty="0">
                <a:latin typeface="+mn-lt"/>
              </a:rPr>
              <a:t>Yw ei chwerw angau loes;</a:t>
            </a:r>
          </a:p>
          <a:p>
            <a:pPr algn="ctr"/>
            <a:r>
              <a:rPr lang="cy-GB" sz="4000" dirty="0">
                <a:latin typeface="+mn-lt"/>
              </a:rPr>
              <a:t>Gwacter annherfynol ydyw</a:t>
            </a:r>
          </a:p>
          <a:p>
            <a:pPr algn="ctr"/>
            <a:r>
              <a:rPr lang="cy-GB" sz="4000" dirty="0">
                <a:latin typeface="+mn-lt"/>
              </a:rPr>
              <a:t>Meddu daear, da, na dyn;</a:t>
            </a:r>
          </a:p>
          <a:p>
            <a:pPr algn="ctr"/>
            <a:r>
              <a:rPr lang="cy-GB" sz="4000" dirty="0">
                <a:latin typeface="+mn-lt"/>
              </a:rPr>
              <a:t>Colled ennill popeth arall,</a:t>
            </a:r>
          </a:p>
          <a:p>
            <a:pPr algn="ctr"/>
            <a:r>
              <a:rPr lang="cy-GB" sz="4000" dirty="0">
                <a:latin typeface="+mn-lt"/>
              </a:rPr>
              <a:t>Oni enillir Di dy Hun.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860514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Dyma ddyfnder o drysorau,</a:t>
            </a:r>
          </a:p>
          <a:p>
            <a:pPr algn="ctr"/>
            <a:r>
              <a:rPr lang="cy-GB" sz="4000" dirty="0">
                <a:latin typeface="+mn-lt"/>
              </a:rPr>
              <a:t>Dyma ryw anfeidrol rodd,</a:t>
            </a:r>
          </a:p>
          <a:p>
            <a:pPr algn="ctr"/>
            <a:r>
              <a:rPr lang="cy-GB" sz="4000" dirty="0">
                <a:latin typeface="+mn-lt"/>
              </a:rPr>
              <a:t>Dyma wrthrych ges o'r diwedd</a:t>
            </a:r>
          </a:p>
          <a:p>
            <a:pPr algn="ctr"/>
            <a:r>
              <a:rPr lang="cy-GB" sz="4000" dirty="0">
                <a:latin typeface="+mn-lt"/>
              </a:rPr>
              <a:t>Ag sy'n hollol wrth fy modd;</a:t>
            </a:r>
          </a:p>
          <a:p>
            <a:pPr algn="ctr"/>
            <a:r>
              <a:rPr lang="cy-GB" sz="4000" dirty="0">
                <a:latin typeface="+mn-lt"/>
              </a:rPr>
              <a:t>Nid oes syched arnaf mwyach</a:t>
            </a:r>
          </a:p>
          <a:p>
            <a:pPr algn="ctr"/>
            <a:r>
              <a:rPr lang="cy-GB" sz="4000" dirty="0">
                <a:latin typeface="+mn-lt"/>
              </a:rPr>
              <a:t>Am drysorau gwag y byd;</a:t>
            </a:r>
          </a:p>
          <a:p>
            <a:pPr algn="ctr"/>
            <a:r>
              <a:rPr lang="cy-GB" sz="4000" dirty="0">
                <a:latin typeface="+mn-lt"/>
              </a:rPr>
              <a:t>Popeth gwerthfawr a drysorwyd</a:t>
            </a:r>
          </a:p>
          <a:p>
            <a:pPr algn="ctr"/>
            <a:r>
              <a:rPr lang="cy-GB" sz="4000" dirty="0">
                <a:latin typeface="+mn-lt"/>
              </a:rPr>
              <a:t>Yn fy Mhrynwr mawr ynghyd.</a:t>
            </a:r>
          </a:p>
        </p:txBody>
      </p:sp>
    </p:spTree>
    <p:extLst>
      <p:ext uri="{BB962C8B-B14F-4D97-AF65-F5344CB8AC3E}">
        <p14:creationId xmlns:p14="http://schemas.microsoft.com/office/powerpoint/2010/main" val="19582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716498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Mi orffwysa f'enaid bellach</a:t>
            </a:r>
          </a:p>
          <a:p>
            <a:pPr algn="ctr"/>
            <a:r>
              <a:rPr lang="cy-GB" sz="4000" dirty="0">
                <a:latin typeface="+mn-lt"/>
              </a:rPr>
              <a:t>Ar yr annherfynol stôr,</a:t>
            </a:r>
          </a:p>
          <a:p>
            <a:pPr algn="ctr"/>
            <a:r>
              <a:rPr lang="cy-GB" sz="4000" dirty="0">
                <a:latin typeface="+mn-lt"/>
              </a:rPr>
              <a:t>Ac mi ganaf yn y dymestl</a:t>
            </a:r>
          </a:p>
          <a:p>
            <a:pPr algn="ctr"/>
            <a:r>
              <a:rPr lang="cy-GB" sz="4000" dirty="0">
                <a:latin typeface="+mn-lt"/>
              </a:rPr>
              <a:t>Ar y graig sydd yn y môr;</a:t>
            </a:r>
          </a:p>
          <a:p>
            <a:pPr algn="ctr"/>
            <a:r>
              <a:rPr lang="cy-GB" sz="4000" dirty="0" err="1">
                <a:latin typeface="+mn-lt"/>
              </a:rPr>
              <a:t>Dyna'r</a:t>
            </a:r>
            <a:r>
              <a:rPr lang="cy-GB" sz="4000" dirty="0">
                <a:latin typeface="+mn-lt"/>
              </a:rPr>
              <a:t> man na feiddia Satan,</a:t>
            </a:r>
          </a:p>
          <a:p>
            <a:pPr algn="ctr"/>
            <a:r>
              <a:rPr lang="cy-GB" sz="4000" dirty="0">
                <a:latin typeface="+mn-lt"/>
              </a:rPr>
              <a:t>Uffern ddofon fawr, na'r bedd,</a:t>
            </a:r>
          </a:p>
          <a:p>
            <a:pPr algn="ctr"/>
            <a:r>
              <a:rPr lang="cy-GB" sz="4000" dirty="0">
                <a:latin typeface="+mn-lt"/>
              </a:rPr>
              <a:t>Er eu dyfais faith, a'u rhuad,</a:t>
            </a:r>
          </a:p>
          <a:p>
            <a:pPr algn="ctr"/>
            <a:r>
              <a:rPr lang="cy-GB" sz="4000" dirty="0">
                <a:latin typeface="+mn-lt"/>
              </a:rPr>
              <a:t>Fyth derfysgu dim o'm hedd.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1847</TotalTime>
  <Words>145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480</cp:revision>
  <dcterms:modified xsi:type="dcterms:W3CDTF">2015-09-10T11:37:26Z</dcterms:modified>
</cp:coreProperties>
</file>