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>
        <p:scale>
          <a:sx n="73" d="100"/>
          <a:sy n="73" d="100"/>
        </p:scale>
        <p:origin x="-1350" y="16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83568" y="692696"/>
            <a:ext cx="784887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y-GB" sz="4000" dirty="0">
                <a:latin typeface="+mn-lt"/>
              </a:rPr>
              <a:t>Torri wnes fy addunedau</a:t>
            </a:r>
          </a:p>
          <a:p>
            <a:pPr algn="ctr"/>
            <a:r>
              <a:rPr lang="cy-GB" sz="4000" dirty="0">
                <a:latin typeface="+mn-lt"/>
              </a:rPr>
              <a:t>Gant o weithiau maith eu </a:t>
            </a:r>
            <a:r>
              <a:rPr lang="cy-GB" sz="4000" dirty="0" err="1">
                <a:latin typeface="+mn-lt"/>
              </a:rPr>
              <a:t>rhi</a:t>
            </a:r>
            <a:r>
              <a:rPr lang="cy-GB" sz="4000" dirty="0">
                <a:latin typeface="+mn-lt"/>
              </a:rPr>
              <a:t>',</a:t>
            </a:r>
          </a:p>
          <a:p>
            <a:pPr algn="ctr"/>
            <a:r>
              <a:rPr lang="cy-GB" sz="4000" dirty="0">
                <a:latin typeface="+mn-lt"/>
              </a:rPr>
              <a:t>Ac mae'n rhaid wrth ras anfeidrol</a:t>
            </a:r>
          </a:p>
          <a:p>
            <a:pPr algn="ctr"/>
            <a:r>
              <a:rPr lang="cy-GB" sz="4000" dirty="0">
                <a:latin typeface="+mn-lt"/>
              </a:rPr>
              <a:t>I gadw euog fel myfi;</a:t>
            </a:r>
          </a:p>
          <a:p>
            <a:pPr algn="ctr"/>
            <a:r>
              <a:rPr lang="cy-GB" sz="4000" dirty="0">
                <a:latin typeface="+mn-lt"/>
              </a:rPr>
              <a:t>Wrth yr orsedd 'r wyf yn cwympo,</a:t>
            </a:r>
          </a:p>
          <a:p>
            <a:pPr algn="ctr"/>
            <a:r>
              <a:rPr lang="cy-GB" sz="4000" dirty="0">
                <a:latin typeface="+mn-lt"/>
              </a:rPr>
              <a:t>Ac nid oes un enw i maes</a:t>
            </a:r>
          </a:p>
          <a:p>
            <a:pPr algn="ctr"/>
            <a:r>
              <a:rPr lang="cy-GB" sz="4000" dirty="0">
                <a:latin typeface="+mn-lt"/>
              </a:rPr>
              <a:t>Ag a rydd </a:t>
            </a:r>
            <a:r>
              <a:rPr lang="cy-GB" sz="4000" dirty="0" err="1">
                <a:latin typeface="+mn-lt"/>
              </a:rPr>
              <a:t>im</a:t>
            </a:r>
            <a:r>
              <a:rPr lang="cy-GB" sz="4000" dirty="0">
                <a:latin typeface="+mn-lt"/>
              </a:rPr>
              <a:t> feddyginiaeth</a:t>
            </a:r>
          </a:p>
          <a:p>
            <a:pPr algn="ctr"/>
            <a:r>
              <a:rPr lang="cy-GB" sz="4000" dirty="0">
                <a:latin typeface="+mn-lt"/>
              </a:rPr>
              <a:t>Ond yn unig gorsedd gras.</a:t>
            </a: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716498"/>
            <a:ext cx="725915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y-GB" sz="4000" dirty="0">
                <a:latin typeface="+mn-lt"/>
              </a:rPr>
              <a:t>Minnau rois fy holl ymddiried,</a:t>
            </a:r>
          </a:p>
          <a:p>
            <a:pPr algn="ctr"/>
            <a:r>
              <a:rPr lang="cy-GB" sz="4000" dirty="0">
                <a:latin typeface="+mn-lt"/>
              </a:rPr>
              <a:t>Iesu, arnat Ti dy Hun;</a:t>
            </a:r>
          </a:p>
          <a:p>
            <a:pPr algn="ctr"/>
            <a:r>
              <a:rPr lang="cy-GB" sz="4000" dirty="0">
                <a:latin typeface="+mn-lt"/>
              </a:rPr>
              <a:t>Ac nid oes un enw arall</a:t>
            </a:r>
          </a:p>
          <a:p>
            <a:pPr algn="ctr"/>
            <a:r>
              <a:rPr lang="cy-GB" sz="4000" dirty="0">
                <a:latin typeface="+mn-lt"/>
              </a:rPr>
              <a:t>A all achub y fath un;</a:t>
            </a:r>
          </a:p>
          <a:p>
            <a:pPr algn="ctr"/>
            <a:r>
              <a:rPr lang="cy-GB" sz="4000" dirty="0">
                <a:latin typeface="+mn-lt"/>
              </a:rPr>
              <a:t>Tyn fi 'mlaen i'r ardal hyfryd,</a:t>
            </a:r>
          </a:p>
          <a:p>
            <a:pPr algn="ctr"/>
            <a:r>
              <a:rPr lang="cy-GB" sz="4000" dirty="0">
                <a:latin typeface="+mn-lt"/>
              </a:rPr>
              <a:t>'Maes o'r anial maith ei hyd;</a:t>
            </a:r>
          </a:p>
          <a:p>
            <a:pPr algn="ctr"/>
            <a:r>
              <a:rPr lang="cy-GB" sz="4000" dirty="0">
                <a:latin typeface="+mn-lt"/>
              </a:rPr>
              <a:t>Ti gei'r clod a'r holl ogoniant</a:t>
            </a:r>
          </a:p>
          <a:p>
            <a:pPr algn="ctr"/>
            <a:r>
              <a:rPr lang="cy-GB" sz="4000" dirty="0">
                <a:latin typeface="+mn-lt"/>
              </a:rPr>
              <a:t>Wedi'r elo'n ulw'r byd.</a:t>
            </a:r>
            <a:endParaRPr lang="cy-GB" altLang="cy-GB" sz="4000" dirty="0">
              <a:latin typeface="+mn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47353" y="601970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+mn-lt"/>
              </a:rPr>
              <a:t>William </a:t>
            </a:r>
            <a:r>
              <a:rPr lang="cy-GB" sz="1400" dirty="0">
                <a:latin typeface="+mn-lt"/>
              </a:rPr>
              <a:t>Williams (1717-1791)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1756</TotalTime>
  <Words>106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476</cp:revision>
  <dcterms:modified xsi:type="dcterms:W3CDTF">2015-09-10T10:06:17Z</dcterms:modified>
</cp:coreProperties>
</file>