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692696"/>
            <a:ext cx="83164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Mi debygaf clywaf heddiw</a:t>
            </a:r>
          </a:p>
          <a:p>
            <a:r>
              <a:rPr lang="cy-GB" sz="4000" dirty="0">
                <a:latin typeface="+mn-lt"/>
              </a:rPr>
              <a:t>  Sŵn caniadau draw o bell,</a:t>
            </a:r>
          </a:p>
          <a:p>
            <a:r>
              <a:rPr lang="cy-GB" sz="4000" dirty="0">
                <a:latin typeface="+mn-lt"/>
              </a:rPr>
              <a:t>Torf yn moli am waredigaeth,</a:t>
            </a:r>
          </a:p>
          <a:p>
            <a:r>
              <a:rPr lang="cy-GB" sz="4000" dirty="0">
                <a:latin typeface="+mn-lt"/>
              </a:rPr>
              <a:t>  Ac am ryddid llawer gwell;</a:t>
            </a:r>
          </a:p>
          <a:p>
            <a:r>
              <a:rPr lang="cy-GB" sz="4000" dirty="0">
                <a:latin typeface="+mn-lt"/>
              </a:rPr>
              <a:t>Gynau gwynion yw eu gwisgoedd,</a:t>
            </a:r>
          </a:p>
          <a:p>
            <a:r>
              <a:rPr lang="cy-GB" sz="4000" dirty="0">
                <a:latin typeface="+mn-lt"/>
              </a:rPr>
              <a:t>  Palmwydd hyfryd yn eu llaw,</a:t>
            </a:r>
          </a:p>
          <a:p>
            <a:r>
              <a:rPr lang="cy-GB" sz="4000" dirty="0">
                <a:latin typeface="+mn-lt"/>
              </a:rPr>
              <a:t>A hwy ânt gyd â gogoniant</a:t>
            </a:r>
          </a:p>
          <a:p>
            <a:r>
              <a:rPr lang="cy-GB" sz="4000" dirty="0">
                <a:latin typeface="+mn-lt"/>
              </a:rPr>
              <a:t>  Mewn i'r bywyd maes o law.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89309" y="716498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Minnau bellach orfoleddaf</a:t>
            </a:r>
          </a:p>
          <a:p>
            <a:r>
              <a:rPr lang="cy-GB" sz="4000" dirty="0">
                <a:latin typeface="+mn-lt"/>
              </a:rPr>
              <a:t>  Fod y </a:t>
            </a:r>
            <a:r>
              <a:rPr lang="cy-GB" sz="4000" dirty="0" err="1">
                <a:latin typeface="+mn-lt"/>
              </a:rPr>
              <a:t>Jiwbil</a:t>
            </a:r>
            <a:r>
              <a:rPr lang="cy-GB" sz="4000" dirty="0">
                <a:latin typeface="+mn-lt"/>
              </a:rPr>
              <a:t> fawr yn dod,</a:t>
            </a:r>
          </a:p>
          <a:p>
            <a:r>
              <a:rPr lang="cy-GB" sz="4000" dirty="0">
                <a:latin typeface="+mn-lt"/>
              </a:rPr>
              <a:t>A chyflawnir pob rhyw sillaf</a:t>
            </a:r>
          </a:p>
          <a:p>
            <a:r>
              <a:rPr lang="cy-GB" sz="4000" dirty="0">
                <a:latin typeface="+mn-lt"/>
              </a:rPr>
              <a:t>  A lefarodd Iesu erioed;</a:t>
            </a:r>
          </a:p>
          <a:p>
            <a:r>
              <a:rPr lang="cy-GB" sz="4000" dirty="0">
                <a:latin typeface="+mn-lt"/>
              </a:rPr>
              <a:t>De a gogledd yn fyrddiynau,</a:t>
            </a:r>
          </a:p>
          <a:p>
            <a:r>
              <a:rPr lang="cy-GB" sz="4000" dirty="0">
                <a:latin typeface="+mn-lt"/>
              </a:rPr>
              <a:t>  Ddaw o eithaf tywyll </a:t>
            </a:r>
            <a:r>
              <a:rPr lang="cy-GB" sz="4000" dirty="0" err="1">
                <a:latin typeface="+mn-lt"/>
              </a:rPr>
              <a:t>fyd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Gyda dawns ac utgyrn arian,</a:t>
            </a:r>
          </a:p>
          <a:p>
            <a:r>
              <a:rPr lang="cy-GB" sz="4000" dirty="0">
                <a:latin typeface="+mn-lt"/>
              </a:rPr>
              <a:t>  Mewn i Salem bur ynghyd.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</TotalTime>
  <Words>105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475</cp:revision>
  <dcterms:modified xsi:type="dcterms:W3CDTF">2015-09-10T09:32:23Z</dcterms:modified>
</cp:coreProperties>
</file>