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50" y="16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552" y="692696"/>
            <a:ext cx="936104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Marchog, Iesu, yn llwyddiannus,</a:t>
            </a:r>
          </a:p>
          <a:p>
            <a:r>
              <a:rPr lang="cy-GB" sz="4000" dirty="0">
                <a:latin typeface="+mn-lt"/>
              </a:rPr>
              <a:t>  Gwisg dy gleddau 'ngwasg dy glun;</a:t>
            </a:r>
          </a:p>
          <a:p>
            <a:r>
              <a:rPr lang="cy-GB" sz="4000" dirty="0">
                <a:latin typeface="+mn-lt"/>
              </a:rPr>
              <a:t>Ni all daear dy </a:t>
            </a:r>
            <a:r>
              <a:rPr lang="cy-GB" sz="4000" dirty="0" err="1">
                <a:latin typeface="+mn-lt"/>
              </a:rPr>
              <a:t>wrth'nebu</a:t>
            </a:r>
            <a:r>
              <a:rPr lang="cy-GB" sz="4000" dirty="0">
                <a:latin typeface="+mn-lt"/>
              </a:rPr>
              <a:t>,</a:t>
            </a:r>
          </a:p>
          <a:p>
            <a:r>
              <a:rPr lang="cy-GB" sz="4000" dirty="0">
                <a:latin typeface="+mn-lt"/>
              </a:rPr>
              <a:t>  Chwaith nac uffern fawr ei hun:</a:t>
            </a:r>
          </a:p>
          <a:p>
            <a:r>
              <a:rPr lang="cy-GB" sz="4000" dirty="0">
                <a:latin typeface="+mn-lt"/>
              </a:rPr>
              <a:t>Mae dy enw mor ardderchog,</a:t>
            </a:r>
          </a:p>
          <a:p>
            <a:r>
              <a:rPr lang="cy-GB" sz="4000" dirty="0">
                <a:latin typeface="+mn-lt"/>
              </a:rPr>
              <a:t>  Pob rhyw elyn gilia draw;</a:t>
            </a:r>
          </a:p>
          <a:p>
            <a:r>
              <a:rPr lang="cy-GB" sz="4000" dirty="0">
                <a:latin typeface="+mn-lt"/>
              </a:rPr>
              <a:t>Mae dy arswyd </a:t>
            </a:r>
            <a:r>
              <a:rPr lang="cy-GB" sz="4000" dirty="0" err="1">
                <a:latin typeface="+mn-lt"/>
              </a:rPr>
              <a:t>drwy'r</a:t>
            </a:r>
            <a:r>
              <a:rPr lang="cy-GB" sz="4000" dirty="0">
                <a:latin typeface="+mn-lt"/>
              </a:rPr>
              <a:t> greadigaeth;</a:t>
            </a:r>
          </a:p>
          <a:p>
            <a:r>
              <a:rPr lang="cy-GB" sz="4000" dirty="0">
                <a:latin typeface="+mn-lt"/>
              </a:rPr>
              <a:t>  Tyrd am hynny maes o law.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716498"/>
            <a:ext cx="81952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Tyn fy enaid o'i gaethiwed,</a:t>
            </a:r>
          </a:p>
          <a:p>
            <a:r>
              <a:rPr lang="cy-GB" sz="4000" dirty="0">
                <a:latin typeface="+mn-lt"/>
              </a:rPr>
              <a:t>  Gwawried bellach fore ddydd,</a:t>
            </a:r>
          </a:p>
          <a:p>
            <a:r>
              <a:rPr lang="cy-GB" sz="4000" dirty="0">
                <a:latin typeface="+mn-lt"/>
              </a:rPr>
              <a:t>Rhwyga'n chwilfriw ddorau Babel,</a:t>
            </a:r>
          </a:p>
          <a:p>
            <a:r>
              <a:rPr lang="cy-GB" sz="4000" dirty="0">
                <a:latin typeface="+mn-lt"/>
              </a:rPr>
              <a:t>  Tyn y barrau heyrn yn rhydd;</a:t>
            </a:r>
          </a:p>
          <a:p>
            <a:r>
              <a:rPr lang="cy-GB" sz="4000" dirty="0">
                <a:latin typeface="+mn-lt"/>
              </a:rPr>
              <a:t>Gwthied caethion yn finteioedd,</a:t>
            </a:r>
          </a:p>
          <a:p>
            <a:r>
              <a:rPr lang="cy-GB" sz="4000" dirty="0">
                <a:latin typeface="+mn-lt"/>
              </a:rPr>
              <a:t>  Allan, megis tonnau llif,</a:t>
            </a:r>
          </a:p>
          <a:p>
            <a:r>
              <a:rPr lang="cy-GB" sz="4000" dirty="0">
                <a:latin typeface="+mn-lt"/>
              </a:rPr>
              <a:t>Torf a thorf, dan orfoleddu,</a:t>
            </a:r>
          </a:p>
          <a:p>
            <a:r>
              <a:rPr lang="cy-GB" sz="4000" dirty="0">
                <a:latin typeface="+mn-lt"/>
              </a:rPr>
              <a:t>  Heb na diwedd fyth na rhif.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1714</TotalTime>
  <Words>114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474</cp:revision>
  <dcterms:modified xsi:type="dcterms:W3CDTF">2015-09-10T09:24:11Z</dcterms:modified>
</cp:coreProperties>
</file>