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26" y="-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692696"/>
            <a:ext cx="77048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Y mae arnaf fil o ofnau,</a:t>
            </a:r>
          </a:p>
          <a:p>
            <a:r>
              <a:rPr lang="cy-GB" sz="4000" dirty="0">
                <a:latin typeface="+mn-lt"/>
              </a:rPr>
              <a:t>Ofnau mawrion  o bob gradd,</a:t>
            </a:r>
          </a:p>
          <a:p>
            <a:r>
              <a:rPr lang="cy-GB" sz="4000" dirty="0">
                <a:latin typeface="+mn-lt"/>
              </a:rPr>
              <a:t>Oll yn gwasgu gyda'i gilydd</a:t>
            </a:r>
          </a:p>
          <a:p>
            <a:r>
              <a:rPr lang="cy-GB" sz="4000" dirty="0">
                <a:latin typeface="+mn-lt"/>
              </a:rPr>
              <a:t>Ar fy ysbryd, bron fy lladd;</a:t>
            </a:r>
          </a:p>
          <a:p>
            <a:r>
              <a:rPr lang="cy-GB" sz="4000" dirty="0">
                <a:latin typeface="+mn-lt"/>
              </a:rPr>
              <a:t>Nid oes allu a </a:t>
            </a:r>
            <a:r>
              <a:rPr lang="cy-GB" sz="4000" dirty="0" err="1">
                <a:latin typeface="+mn-lt"/>
              </a:rPr>
              <a:t>goncweria</a:t>
            </a:r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Dorf o elynion sydd yn un - </a:t>
            </a:r>
          </a:p>
          <a:p>
            <a:r>
              <a:rPr lang="cy-GB" sz="4000" dirty="0">
                <a:latin typeface="+mn-lt"/>
              </a:rPr>
              <a:t>Concro ofn, y gelyn mwyaf,</a:t>
            </a:r>
          </a:p>
          <a:p>
            <a:r>
              <a:rPr lang="cy-GB" sz="4000" dirty="0">
                <a:latin typeface="+mn-lt"/>
              </a:rPr>
              <a:t>Ond dy allu Di dy Hun.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692696"/>
            <a:ext cx="77048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Ofni'r wyf na ches faddeuant,</a:t>
            </a:r>
          </a:p>
          <a:p>
            <a:r>
              <a:rPr lang="cy-GB" sz="4000" dirty="0">
                <a:latin typeface="+mn-lt"/>
              </a:rPr>
              <a:t>Ac na chaf faddeuant mwy;</a:t>
            </a:r>
          </a:p>
          <a:p>
            <a:r>
              <a:rPr lang="cy-GB" sz="4000" dirty="0">
                <a:latin typeface="+mn-lt"/>
              </a:rPr>
              <a:t>Ofni'n </a:t>
            </a:r>
            <a:r>
              <a:rPr lang="cy-GB" sz="4000" dirty="0" smtClean="0">
                <a:latin typeface="+mn-lt"/>
              </a:rPr>
              <a:t>fynych na </a:t>
            </a:r>
            <a:r>
              <a:rPr lang="cy-GB" sz="4000" dirty="0">
                <a:latin typeface="+mn-lt"/>
              </a:rPr>
              <a:t>ches olwg</a:t>
            </a:r>
          </a:p>
          <a:p>
            <a:r>
              <a:rPr lang="cy-GB" sz="4000" dirty="0">
                <a:latin typeface="+mn-lt"/>
              </a:rPr>
              <a:t>Eto ar dy farwol </a:t>
            </a:r>
            <a:r>
              <a:rPr lang="cy-GB" sz="4000" dirty="0" err="1">
                <a:latin typeface="+mn-lt"/>
              </a:rPr>
              <a:t>glwy</a:t>
            </a:r>
            <a:r>
              <a:rPr lang="cy-GB" sz="4000" dirty="0">
                <a:latin typeface="+mn-lt"/>
              </a:rPr>
              <a:t>';</a:t>
            </a:r>
          </a:p>
          <a:p>
            <a:r>
              <a:rPr lang="cy-GB" sz="4000" dirty="0">
                <a:latin typeface="+mn-lt"/>
              </a:rPr>
              <a:t>Ofni bod fy meiau'n taro</a:t>
            </a:r>
          </a:p>
          <a:p>
            <a:r>
              <a:rPr lang="cy-GB" sz="4000" dirty="0">
                <a:latin typeface="+mn-lt"/>
              </a:rPr>
              <a:t>yn erbyn iachawdwriaeth rad,</a:t>
            </a:r>
          </a:p>
          <a:p>
            <a:r>
              <a:rPr lang="cy-GB" sz="4000" dirty="0">
                <a:latin typeface="+mn-lt"/>
              </a:rPr>
              <a:t>Ac na chaiff fy enaid egwan</a:t>
            </a:r>
          </a:p>
          <a:p>
            <a:r>
              <a:rPr lang="cy-GB" sz="4000" dirty="0">
                <a:latin typeface="+mn-lt"/>
              </a:rPr>
              <a:t>Fyth ei olchi yn y gwaed.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57261" y="620688"/>
            <a:ext cx="81952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Deuwch, yr awelon hyfryd,</a:t>
            </a:r>
          </a:p>
          <a:p>
            <a:r>
              <a:rPr lang="cy-GB" sz="4000" dirty="0">
                <a:latin typeface="+mn-lt"/>
              </a:rPr>
              <a:t>Deuwch dros y bryniau pell,</a:t>
            </a:r>
          </a:p>
          <a:p>
            <a:r>
              <a:rPr lang="cy-GB" sz="4000" dirty="0">
                <a:latin typeface="+mn-lt"/>
              </a:rPr>
              <a:t>Dan eich adain dawel rasol,</a:t>
            </a:r>
          </a:p>
          <a:p>
            <a:r>
              <a:rPr lang="cy-GB" sz="4000" dirty="0" err="1">
                <a:latin typeface="+mn-lt"/>
              </a:rPr>
              <a:t>Dygwch</a:t>
            </a:r>
            <a:r>
              <a:rPr lang="cy-GB" sz="4000" dirty="0">
                <a:latin typeface="+mn-lt"/>
              </a:rPr>
              <a:t> y newyddion gwell:</a:t>
            </a:r>
          </a:p>
          <a:p>
            <a:r>
              <a:rPr lang="cy-GB" sz="4000" dirty="0" err="1">
                <a:latin typeface="+mn-lt"/>
              </a:rPr>
              <a:t>Dygwch</a:t>
            </a:r>
            <a:r>
              <a:rPr lang="cy-GB" sz="4000" dirty="0">
                <a:latin typeface="+mn-lt"/>
              </a:rPr>
              <a:t> newydd at fy enaid - </a:t>
            </a:r>
          </a:p>
          <a:p>
            <a:r>
              <a:rPr lang="cy-GB" sz="4000" dirty="0">
                <a:latin typeface="+mn-lt"/>
              </a:rPr>
              <a:t>F'enw innau yno a gaed,</a:t>
            </a:r>
          </a:p>
          <a:p>
            <a:r>
              <a:rPr lang="cy-GB" sz="4000" dirty="0">
                <a:latin typeface="+mn-lt"/>
              </a:rPr>
              <a:t>Dedwydd enw'n argraffedig</a:t>
            </a:r>
          </a:p>
          <a:p>
            <a:r>
              <a:rPr lang="cy-GB" sz="4000" dirty="0">
                <a:latin typeface="+mn-lt"/>
              </a:rPr>
              <a:t>Yn yr iachawdwriaeth rad.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</TotalTime>
  <Words>148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474</cp:revision>
  <dcterms:modified xsi:type="dcterms:W3CDTF">2015-11-09T11:57:05Z</dcterms:modified>
</cp:coreProperties>
</file>