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692696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err="1">
                <a:latin typeface="+mn-lt"/>
              </a:rPr>
              <a:t>T'wynned</a:t>
            </a:r>
            <a:r>
              <a:rPr lang="cy-GB" sz="4000" dirty="0">
                <a:latin typeface="+mn-lt"/>
              </a:rPr>
              <a:t> heulwen ar fy enaid,</a:t>
            </a:r>
          </a:p>
          <a:p>
            <a:r>
              <a:rPr lang="cy-GB" sz="4000" dirty="0">
                <a:latin typeface="+mn-lt"/>
              </a:rPr>
              <a:t>Blinais ganwaith ar y nos;</a:t>
            </a:r>
          </a:p>
          <a:p>
            <a:r>
              <a:rPr lang="cy-GB" sz="4000" dirty="0">
                <a:latin typeface="+mn-lt"/>
              </a:rPr>
              <a:t>Nid yw 'mhleser, na'm teganau,</a:t>
            </a:r>
          </a:p>
          <a:p>
            <a:r>
              <a:rPr lang="cy-GB" sz="4000" dirty="0">
                <a:latin typeface="+mn-lt"/>
              </a:rPr>
              <a:t>Na'm heilunod, ond fy nghroes;</a:t>
            </a:r>
          </a:p>
          <a:p>
            <a:r>
              <a:rPr lang="cy-GB" sz="4000" dirty="0">
                <a:latin typeface="+mn-lt"/>
              </a:rPr>
              <a:t>Mynwes Iesu yw </a:t>
            </a:r>
            <a:r>
              <a:rPr lang="cy-GB" sz="4000" dirty="0" err="1">
                <a:latin typeface="+mn-lt"/>
              </a:rPr>
              <a:t>f'hapusrwydd</a:t>
            </a:r>
            <a:r>
              <a:rPr lang="cy-GB" sz="4000" dirty="0">
                <a:latin typeface="+mn-lt"/>
              </a:rPr>
              <a:t>;</a:t>
            </a:r>
          </a:p>
          <a:p>
            <a:r>
              <a:rPr lang="cy-GB" sz="4000" dirty="0">
                <a:latin typeface="+mn-lt"/>
              </a:rPr>
              <a:t>O! na chawn i yno fod:</a:t>
            </a:r>
          </a:p>
          <a:p>
            <a:r>
              <a:rPr lang="cy-GB" sz="4000" dirty="0">
                <a:latin typeface="+mn-lt"/>
              </a:rPr>
              <a:t>Fe rôi cariad dwyfol perffaith</a:t>
            </a:r>
          </a:p>
          <a:p>
            <a:r>
              <a:rPr lang="cy-GB" sz="4000" dirty="0">
                <a:latin typeface="+mn-lt"/>
              </a:rPr>
              <a:t>Fy mhleserau dan fy nhroed.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57261" y="620688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Eto unwaith mi ddyrchafaf</a:t>
            </a:r>
          </a:p>
          <a:p>
            <a:r>
              <a:rPr lang="cy-GB" sz="4000" dirty="0">
                <a:latin typeface="+mn-lt"/>
              </a:rPr>
              <a:t>Un ochenaid tua'r nef,</a:t>
            </a:r>
          </a:p>
          <a:p>
            <a:r>
              <a:rPr lang="cy-GB" sz="4000" dirty="0">
                <a:latin typeface="+mn-lt"/>
              </a:rPr>
              <a:t>Ac a </a:t>
            </a:r>
            <a:r>
              <a:rPr lang="cy-GB" sz="4000" dirty="0" err="1">
                <a:latin typeface="+mn-lt"/>
              </a:rPr>
              <a:t>ŵylaf</a:t>
            </a:r>
            <a:r>
              <a:rPr lang="cy-GB" sz="4000" dirty="0">
                <a:latin typeface="+mn-lt"/>
              </a:rPr>
              <a:t> ddagrau'n </a:t>
            </a:r>
            <a:r>
              <a:rPr lang="cy-GB" sz="4000" dirty="0" err="1">
                <a:latin typeface="+mn-lt"/>
              </a:rPr>
              <a:t>hidil</a:t>
            </a:r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Am ei bresenoldeb Ef;</a:t>
            </a:r>
          </a:p>
          <a:p>
            <a:r>
              <a:rPr lang="cy-GB" sz="4000" dirty="0">
                <a:latin typeface="+mn-lt"/>
              </a:rPr>
              <a:t>Pwy a ŵyr na wrendy clustiau</a:t>
            </a:r>
          </a:p>
          <a:p>
            <a:r>
              <a:rPr lang="cy-GB" sz="4000" dirty="0">
                <a:latin typeface="+mn-lt"/>
              </a:rPr>
              <a:t>'R Hwn a </a:t>
            </a:r>
            <a:r>
              <a:rPr lang="cy-GB" sz="4000" dirty="0" err="1">
                <a:latin typeface="+mn-lt"/>
              </a:rPr>
              <a:t>grëodd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ddaer</a:t>
            </a:r>
            <a:r>
              <a:rPr lang="cy-GB" sz="4000" dirty="0">
                <a:latin typeface="+mn-lt"/>
              </a:rPr>
              <a:t> a nen,</a:t>
            </a:r>
          </a:p>
          <a:p>
            <a:r>
              <a:rPr lang="cy-GB" sz="4000" dirty="0">
                <a:latin typeface="+mn-lt"/>
              </a:rPr>
              <a:t>Ac na ddaw fy nymuniadau</a:t>
            </a:r>
          </a:p>
          <a:p>
            <a:r>
              <a:rPr lang="cy-GB" sz="4000" dirty="0">
                <a:latin typeface="+mn-lt"/>
              </a:rPr>
              <a:t>Trist hiraethlon oll i ben?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1663</TotalTime>
  <Words>100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472</cp:revision>
  <dcterms:modified xsi:type="dcterms:W3CDTF">2015-09-10T08:32:40Z</dcterms:modified>
</cp:coreProperties>
</file>