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50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692696"/>
            <a:ext cx="77048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Iachawdwr pechaduriaid,</a:t>
            </a:r>
          </a:p>
          <a:p>
            <a:r>
              <a:rPr lang="cy-GB" sz="4000" dirty="0" smtClean="0">
                <a:latin typeface="+mn-lt"/>
              </a:rPr>
              <a:t>Sydd </a:t>
            </a:r>
            <a:r>
              <a:rPr lang="cy-GB" sz="4000" dirty="0" err="1">
                <a:latin typeface="+mn-lt"/>
              </a:rPr>
              <a:t>â'r</a:t>
            </a:r>
            <a:r>
              <a:rPr lang="cy-GB" sz="4000" dirty="0">
                <a:latin typeface="+mn-lt"/>
              </a:rPr>
              <a:t> gallu yn dy law;</a:t>
            </a:r>
          </a:p>
          <a:p>
            <a:r>
              <a:rPr lang="cy-GB" sz="4000" dirty="0">
                <a:latin typeface="+mn-lt"/>
              </a:rPr>
              <a:t>Rho oleuni, hwylia f'enaid,</a:t>
            </a:r>
          </a:p>
          <a:p>
            <a:r>
              <a:rPr lang="cy-GB" sz="4000" dirty="0" smtClean="0">
                <a:latin typeface="+mn-lt"/>
              </a:rPr>
              <a:t>Dros </a:t>
            </a:r>
            <a:r>
              <a:rPr lang="cy-GB" sz="4000" dirty="0">
                <a:latin typeface="+mn-lt"/>
              </a:rPr>
              <a:t>y cefnfor garw draw;</a:t>
            </a:r>
          </a:p>
          <a:p>
            <a:r>
              <a:rPr lang="cy-GB" sz="4000" dirty="0">
                <a:latin typeface="+mn-lt"/>
              </a:rPr>
              <a:t>Gad i'r wawr fod </a:t>
            </a:r>
            <a:r>
              <a:rPr lang="cy-GB" sz="4000" dirty="0" smtClean="0">
                <a:latin typeface="+mn-lt"/>
              </a:rPr>
              <a:t>rhag </a:t>
            </a:r>
            <a:r>
              <a:rPr lang="cy-GB" sz="4000" dirty="0">
                <a:latin typeface="+mn-lt"/>
              </a:rPr>
              <a:t>fy wyneb,</a:t>
            </a:r>
          </a:p>
          <a:p>
            <a:r>
              <a:rPr lang="cy-GB" sz="4000" dirty="0" smtClean="0">
                <a:latin typeface="+mn-lt"/>
              </a:rPr>
              <a:t>Rho </a:t>
            </a:r>
            <a:r>
              <a:rPr lang="cy-GB" sz="4000" dirty="0">
                <a:latin typeface="+mn-lt"/>
              </a:rPr>
              <a:t>fy enaid llesg yn rhydd,</a:t>
            </a:r>
          </a:p>
          <a:p>
            <a:r>
              <a:rPr lang="cy-GB" sz="4000" dirty="0">
                <a:latin typeface="+mn-lt"/>
              </a:rPr>
              <a:t>Nes i'r heulwen ddisglair godi,</a:t>
            </a:r>
          </a:p>
          <a:p>
            <a:r>
              <a:rPr lang="cy-GB" sz="4000" dirty="0" smtClean="0">
                <a:latin typeface="+mn-lt"/>
              </a:rPr>
              <a:t>Tywys </a:t>
            </a:r>
            <a:r>
              <a:rPr lang="cy-GB" sz="4000" dirty="0">
                <a:latin typeface="+mn-lt"/>
              </a:rPr>
              <a:t>fi wrth y seren ddydd.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57261" y="620688"/>
            <a:ext cx="819525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ynfydrwydd, O! ffolineb,</a:t>
            </a:r>
          </a:p>
          <a:p>
            <a:r>
              <a:rPr lang="cy-GB" sz="4000" dirty="0" err="1" smtClean="0">
                <a:latin typeface="+mn-lt"/>
              </a:rPr>
              <a:t>Im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erioed oedd rhoi fy mryd,</a:t>
            </a:r>
          </a:p>
          <a:p>
            <a:r>
              <a:rPr lang="cy-GB" sz="4000" dirty="0" smtClean="0">
                <a:latin typeface="+mn-lt"/>
              </a:rPr>
              <a:t>Ar </a:t>
            </a:r>
            <a:r>
              <a:rPr lang="cy-GB" sz="4000" dirty="0">
                <a:latin typeface="+mn-lt"/>
              </a:rPr>
              <a:t>un tegan, ar un gwrthrych,</a:t>
            </a:r>
          </a:p>
          <a:p>
            <a:r>
              <a:rPr lang="cy-GB" sz="4000" dirty="0" smtClean="0">
                <a:latin typeface="+mn-lt"/>
              </a:rPr>
              <a:t>Welais </a:t>
            </a:r>
            <a:r>
              <a:rPr lang="cy-GB" sz="4000" dirty="0">
                <a:latin typeface="+mn-lt"/>
              </a:rPr>
              <a:t>eto yn y byd;</a:t>
            </a:r>
          </a:p>
          <a:p>
            <a:r>
              <a:rPr lang="cy-GB" sz="4000" dirty="0" smtClean="0">
                <a:latin typeface="+mn-lt"/>
              </a:rPr>
              <a:t>Y </a:t>
            </a:r>
            <a:r>
              <a:rPr lang="cy-GB" sz="4000" dirty="0">
                <a:latin typeface="+mn-lt"/>
              </a:rPr>
              <a:t>mae'r byd yn myned heibio,</a:t>
            </a:r>
          </a:p>
          <a:p>
            <a:r>
              <a:rPr lang="cy-GB" sz="4000" dirty="0" smtClean="0">
                <a:latin typeface="+mn-lt"/>
              </a:rPr>
              <a:t>A'i </a:t>
            </a:r>
            <a:r>
              <a:rPr lang="cy-GB" sz="4000" dirty="0">
                <a:latin typeface="+mn-lt"/>
              </a:rPr>
              <a:t>deganau o bob rhyw,</a:t>
            </a:r>
          </a:p>
          <a:p>
            <a:r>
              <a:rPr lang="cy-GB" sz="4000" dirty="0" smtClean="0">
                <a:latin typeface="+mn-lt"/>
              </a:rPr>
              <a:t>Tan </a:t>
            </a:r>
            <a:r>
              <a:rPr lang="cy-GB" sz="4000" dirty="0">
                <a:latin typeface="+mn-lt"/>
              </a:rPr>
              <a:t>y nef ni thâl ei garu,</a:t>
            </a:r>
          </a:p>
          <a:p>
            <a:r>
              <a:rPr lang="cy-GB" sz="4000" dirty="0" smtClean="0">
                <a:latin typeface="+mn-lt"/>
              </a:rPr>
              <a:t>Wrthrych </a:t>
            </a:r>
            <a:r>
              <a:rPr lang="cy-GB" sz="4000" dirty="0">
                <a:latin typeface="+mn-lt"/>
              </a:rPr>
              <a:t>arall ond fy Nuw.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114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471</cp:revision>
  <dcterms:modified xsi:type="dcterms:W3CDTF">2015-09-10T08:11:39Z</dcterms:modified>
</cp:coreProperties>
</file>