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8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54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40754" y="548680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Gyfiawnder pur tragwyddol,</a:t>
            </a:r>
          </a:p>
          <a:p>
            <a:r>
              <a:rPr lang="cy-GB" sz="4000" dirty="0">
                <a:latin typeface="+mn-lt"/>
              </a:rPr>
              <a:t>O! Gyfiawnder maith di-drai - </a:t>
            </a:r>
          </a:p>
          <a:p>
            <a:r>
              <a:rPr lang="cy-GB" sz="4000" dirty="0">
                <a:latin typeface="+mn-lt"/>
              </a:rPr>
              <a:t>Rhaid i'm henaid noeth newynllyd</a:t>
            </a:r>
          </a:p>
          <a:p>
            <a:r>
              <a:rPr lang="cy-GB" sz="4000" dirty="0">
                <a:latin typeface="+mn-lt"/>
              </a:rPr>
              <a:t>Gael yn fuan dy fwynhau:</a:t>
            </a:r>
          </a:p>
          <a:p>
            <a:r>
              <a:rPr lang="cy-GB" sz="4000" dirty="0">
                <a:latin typeface="+mn-lt"/>
              </a:rPr>
              <a:t>Rho dy wisg </a:t>
            </a:r>
            <a:r>
              <a:rPr lang="cy-GB" sz="4000" dirty="0" err="1">
                <a:latin typeface="+mn-lt"/>
              </a:rPr>
              <a:t>ddisgleirwen</a:t>
            </a:r>
            <a:r>
              <a:rPr lang="cy-GB" sz="4000" dirty="0">
                <a:latin typeface="+mn-lt"/>
              </a:rPr>
              <a:t> olau,</a:t>
            </a:r>
          </a:p>
          <a:p>
            <a:r>
              <a:rPr lang="cy-GB" sz="4000" dirty="0">
                <a:latin typeface="+mn-lt"/>
              </a:rPr>
              <a:t>Cudd fy noethni hyd y llawr,</a:t>
            </a:r>
          </a:p>
          <a:p>
            <a:r>
              <a:rPr lang="cy-GB" sz="4000" dirty="0">
                <a:latin typeface="+mn-lt"/>
              </a:rPr>
              <a:t>Fel nad ofnwyf mwy ymddangos</a:t>
            </a:r>
          </a:p>
          <a:p>
            <a:r>
              <a:rPr lang="cy-GB" sz="4000" dirty="0">
                <a:latin typeface="+mn-lt"/>
              </a:rPr>
              <a:t>Fyth o flaen dy orsedd fawr.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53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471</cp:revision>
  <dcterms:modified xsi:type="dcterms:W3CDTF">2015-09-09T13:39:44Z</dcterms:modified>
</cp:coreProperties>
</file>