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8" r:id="rId3"/>
    <p:sldId id="58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4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67544" y="1196752"/>
            <a:ext cx="914501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Wrth dy orsedd 'r wyf yn gorffwys,</a:t>
            </a:r>
          </a:p>
          <a:p>
            <a:r>
              <a:rPr lang="cy-GB" sz="4000" dirty="0" smtClean="0">
                <a:latin typeface="+mn-lt"/>
              </a:rPr>
              <a:t>Llefain </a:t>
            </a:r>
            <a:r>
              <a:rPr lang="cy-GB" sz="4000" dirty="0">
                <a:latin typeface="+mn-lt"/>
              </a:rPr>
              <a:t>arnat fore a nawn,</a:t>
            </a:r>
          </a:p>
          <a:p>
            <a:r>
              <a:rPr lang="cy-GB" sz="4000" dirty="0">
                <a:latin typeface="+mn-lt"/>
              </a:rPr>
              <a:t>Am gael clywed llawn ddistawrwydd,</a:t>
            </a:r>
          </a:p>
          <a:p>
            <a:r>
              <a:rPr lang="cy-GB" sz="4000" dirty="0" smtClean="0">
                <a:latin typeface="+mn-lt"/>
              </a:rPr>
              <a:t>Ar </a:t>
            </a:r>
            <a:r>
              <a:rPr lang="cy-GB" sz="4000" dirty="0">
                <a:latin typeface="+mn-lt"/>
              </a:rPr>
              <a:t>f'euogrwydd tanllyd iawn</a:t>
            </a:r>
            <a:r>
              <a:rPr lang="cy-GB" sz="4000" dirty="0" smtClean="0">
                <a:latin typeface="+mn-lt"/>
              </a:rPr>
              <a:t>: </a:t>
            </a:r>
          </a:p>
          <a:p>
            <a:r>
              <a:rPr lang="cy-GB" sz="4000" dirty="0" smtClean="0">
                <a:latin typeface="+mn-lt"/>
              </a:rPr>
              <a:t>A </a:t>
            </a:r>
            <a:r>
              <a:rPr lang="cy-GB" sz="4000" dirty="0">
                <a:latin typeface="+mn-lt"/>
              </a:rPr>
              <a:t>thangnefedd, </a:t>
            </a:r>
          </a:p>
          <a:p>
            <a:r>
              <a:rPr lang="cy-GB" sz="4000" dirty="0" smtClean="0">
                <a:latin typeface="+mn-lt"/>
              </a:rPr>
              <a:t>Pur </a:t>
            </a:r>
            <a:r>
              <a:rPr lang="cy-GB" sz="4000" dirty="0">
                <a:latin typeface="+mn-lt"/>
              </a:rPr>
              <a:t>o fewn yn </a:t>
            </a:r>
            <a:r>
              <a:rPr lang="cy-GB" sz="4000" dirty="0" err="1">
                <a:latin typeface="+mn-lt"/>
              </a:rPr>
              <a:t>cadw'i</a:t>
            </a:r>
            <a:r>
              <a:rPr lang="cy-GB" sz="4000" dirty="0">
                <a:latin typeface="+mn-lt"/>
              </a:rPr>
              <a:t> le.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1340768"/>
            <a:ext cx="712879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'D oes ond gras yn </a:t>
            </a:r>
            <a:r>
              <a:rPr lang="cy-GB" sz="4000" dirty="0" err="1">
                <a:latin typeface="+mn-lt"/>
              </a:rPr>
              <a:t>eitha'i</a:t>
            </a:r>
            <a:r>
              <a:rPr lang="cy-GB" sz="4000" dirty="0">
                <a:latin typeface="+mn-lt"/>
              </a:rPr>
              <a:t> allu</a:t>
            </a:r>
          </a:p>
          <a:p>
            <a:r>
              <a:rPr lang="cy-GB" sz="4000" dirty="0">
                <a:latin typeface="+mn-lt"/>
              </a:rPr>
              <a:t>Ddaw â'm henaid i i'w le;</a:t>
            </a:r>
          </a:p>
          <a:p>
            <a:r>
              <a:rPr lang="cy-GB" sz="4000" dirty="0">
                <a:latin typeface="+mn-lt"/>
              </a:rPr>
              <a:t>Gras yn unig all fy nghadw</a:t>
            </a:r>
          </a:p>
          <a:p>
            <a:r>
              <a:rPr lang="cy-GB" sz="4000" dirty="0">
                <a:latin typeface="+mn-lt"/>
              </a:rPr>
              <a:t>O fewn muriau 'i gariad E':</a:t>
            </a:r>
          </a:p>
          <a:p>
            <a:r>
              <a:rPr lang="cy-GB" sz="4000" dirty="0">
                <a:latin typeface="+mn-lt"/>
              </a:rPr>
              <a:t>Uwchlaw dyfais</a:t>
            </a:r>
          </a:p>
          <a:p>
            <a:r>
              <a:rPr lang="cy-GB" sz="4000" dirty="0">
                <a:latin typeface="+mn-lt"/>
              </a:rPr>
              <a:t>Dyn a'i allu, yw ei rym.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42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40754" y="1011500"/>
            <a:ext cx="819525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>
                <a:latin typeface="+mn-lt"/>
              </a:rPr>
              <a:t>Llef </a:t>
            </a:r>
            <a:r>
              <a:rPr lang="cy-GB" sz="4000" smtClean="0">
                <a:latin typeface="+mn-lt"/>
              </a:rPr>
              <a:t>ddrylliedig </a:t>
            </a:r>
            <a:r>
              <a:rPr lang="cy-GB" sz="4000" dirty="0" err="1">
                <a:latin typeface="+mn-lt"/>
              </a:rPr>
              <a:t>gref</a:t>
            </a:r>
            <a:r>
              <a:rPr lang="cy-GB" sz="4000" dirty="0">
                <a:latin typeface="+mn-lt"/>
              </a:rPr>
              <a:t> y groesbren</a:t>
            </a:r>
          </a:p>
          <a:p>
            <a:r>
              <a:rPr lang="cy-GB" sz="4000" dirty="0">
                <a:latin typeface="+mn-lt"/>
              </a:rPr>
              <a:t>Sydd yn abl i faddau 'mai:</a:t>
            </a:r>
          </a:p>
          <a:p>
            <a:r>
              <a:rPr lang="cy-GB" sz="4000" dirty="0">
                <a:latin typeface="+mn-lt"/>
              </a:rPr>
              <a:t>Llef y croesbren a all hefyd</a:t>
            </a:r>
          </a:p>
          <a:p>
            <a:r>
              <a:rPr lang="cy-GB" sz="4000" dirty="0">
                <a:latin typeface="+mn-lt"/>
              </a:rPr>
              <a:t>Wneuthur </a:t>
            </a:r>
            <a:r>
              <a:rPr lang="cy-GB" sz="4000" dirty="0" err="1">
                <a:latin typeface="+mn-lt"/>
              </a:rPr>
              <a:t>im</a:t>
            </a:r>
            <a:r>
              <a:rPr lang="cy-GB" sz="4000" dirty="0">
                <a:latin typeface="+mn-lt"/>
              </a:rPr>
              <a:t> edifarhau:</a:t>
            </a:r>
          </a:p>
          <a:p>
            <a:r>
              <a:rPr lang="cy-GB" sz="4000" dirty="0">
                <a:latin typeface="+mn-lt"/>
              </a:rPr>
              <a:t>Ar </a:t>
            </a:r>
            <a:r>
              <a:rPr lang="cy-GB" sz="4000" dirty="0" err="1">
                <a:latin typeface="+mn-lt"/>
              </a:rPr>
              <a:t>Galfaria</a:t>
            </a:r>
            <a:r>
              <a:rPr lang="cy-GB" sz="4000" dirty="0">
                <a:latin typeface="+mn-lt"/>
              </a:rPr>
              <a:t>,</a:t>
            </a:r>
          </a:p>
          <a:p>
            <a:r>
              <a:rPr lang="cy-GB" sz="4000" dirty="0">
                <a:latin typeface="+mn-lt"/>
              </a:rPr>
              <a:t>Fynydd sanctaidd, mae fy ngrym.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1600</TotalTime>
  <Words>111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469</cp:revision>
  <dcterms:modified xsi:type="dcterms:W3CDTF">2015-09-09T13:12:53Z</dcterms:modified>
</cp:coreProperties>
</file>