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788506"/>
            <a:ext cx="799288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Rwy'n gorwedd dan fy mhwn,</a:t>
            </a:r>
          </a:p>
          <a:p>
            <a:r>
              <a:rPr lang="cy-GB" sz="4000" dirty="0">
                <a:latin typeface="+mn-lt"/>
              </a:rPr>
              <a:t>Yn isel wrth dy draed,</a:t>
            </a:r>
          </a:p>
          <a:p>
            <a:r>
              <a:rPr lang="cy-GB" sz="4000" dirty="0">
                <a:latin typeface="+mn-lt"/>
              </a:rPr>
              <a:t>Yn </a:t>
            </a:r>
            <a:r>
              <a:rPr lang="cy-GB" sz="4000" dirty="0" err="1">
                <a:latin typeface="+mn-lt"/>
              </a:rPr>
              <a:t>adde</a:t>
            </a:r>
            <a:r>
              <a:rPr lang="cy-GB" sz="4000" dirty="0">
                <a:latin typeface="+mn-lt"/>
              </a:rPr>
              <a:t>' 'mod yn </a:t>
            </a:r>
            <a:r>
              <a:rPr lang="cy-GB" sz="4000" dirty="0" err="1">
                <a:latin typeface="+mn-lt"/>
              </a:rPr>
              <a:t>waelach</a:t>
            </a:r>
            <a:r>
              <a:rPr lang="cy-GB" sz="4000" dirty="0">
                <a:latin typeface="+mn-lt"/>
              </a:rPr>
              <a:t> dyn</a:t>
            </a:r>
          </a:p>
          <a:p>
            <a:r>
              <a:rPr lang="cy-GB" sz="4000" dirty="0">
                <a:latin typeface="+mn-lt"/>
              </a:rPr>
              <a:t>Nag eto un a gaed;</a:t>
            </a:r>
          </a:p>
          <a:p>
            <a:r>
              <a:rPr lang="cy-GB" sz="4000" dirty="0">
                <a:latin typeface="+mn-lt"/>
              </a:rPr>
              <a:t>Rhyw ddyfnder sy'n fy </a:t>
            </a:r>
            <a:r>
              <a:rPr lang="cy-GB" sz="4000" dirty="0" err="1">
                <a:latin typeface="+mn-lt"/>
              </a:rPr>
              <a:t>nghlwy</a:t>
            </a:r>
            <a:r>
              <a:rPr lang="cy-GB" sz="4000" dirty="0">
                <a:latin typeface="+mn-lt"/>
              </a:rPr>
              <a:t>'</a:t>
            </a:r>
          </a:p>
          <a:p>
            <a:r>
              <a:rPr lang="cy-GB" sz="4000" dirty="0">
                <a:latin typeface="+mn-lt"/>
              </a:rPr>
              <a:t>Mwy nag a ddeall dyn,</a:t>
            </a:r>
          </a:p>
          <a:p>
            <a:r>
              <a:rPr lang="cy-GB" sz="4000" dirty="0">
                <a:latin typeface="+mn-lt"/>
              </a:rPr>
              <a:t>Ac nid oes yn f'adnabod i</a:t>
            </a:r>
          </a:p>
          <a:p>
            <a:r>
              <a:rPr lang="cy-GB" sz="4000" dirty="0">
                <a:latin typeface="+mn-lt"/>
              </a:rPr>
              <a:t>Neb </a:t>
            </a:r>
            <a:r>
              <a:rPr lang="cy-GB" sz="4000" dirty="0" err="1">
                <a:latin typeface="+mn-lt"/>
              </a:rPr>
              <a:t>on</a:t>
            </a:r>
            <a:r>
              <a:rPr lang="cy-GB" sz="4000" dirty="0">
                <a:latin typeface="+mn-lt"/>
              </a:rPr>
              <a:t> Tydi dy Hun.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27584" y="476672"/>
            <a:ext cx="819525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O! boed maddeuant rhad,</a:t>
            </a:r>
          </a:p>
          <a:p>
            <a:r>
              <a:rPr lang="cy-GB" sz="4000" dirty="0">
                <a:latin typeface="+mn-lt"/>
              </a:rPr>
              <a:t>Yn hyfryd waed yr Oen,</a:t>
            </a:r>
          </a:p>
          <a:p>
            <a:r>
              <a:rPr lang="cy-GB" sz="4000" dirty="0">
                <a:latin typeface="+mn-lt"/>
              </a:rPr>
              <a:t>Yn destun moliant ym mhob man.</a:t>
            </a:r>
          </a:p>
          <a:p>
            <a:r>
              <a:rPr lang="cy-GB" sz="4000" dirty="0">
                <a:latin typeface="+mn-lt"/>
              </a:rPr>
              <a:t>I mi sydd dan fy mhoen;</a:t>
            </a:r>
          </a:p>
          <a:p>
            <a:r>
              <a:rPr lang="cy-GB" sz="4000" dirty="0">
                <a:latin typeface="+mn-lt"/>
              </a:rPr>
              <a:t>Yr anthem faith ei hyd</a:t>
            </a:r>
          </a:p>
          <a:p>
            <a:r>
              <a:rPr lang="cy-GB" sz="4000" dirty="0">
                <a:latin typeface="+mn-lt"/>
              </a:rPr>
              <a:t>Fo i gyd am </a:t>
            </a:r>
            <a:r>
              <a:rPr lang="cy-GB" sz="4000" dirty="0" err="1">
                <a:latin typeface="+mn-lt"/>
              </a:rPr>
              <a:t>Galfari</a:t>
            </a:r>
            <a:r>
              <a:rPr lang="cy-GB" sz="4000" dirty="0">
                <a:latin typeface="+mn-lt"/>
              </a:rPr>
              <a:t>;</a:t>
            </a:r>
          </a:p>
          <a:p>
            <a:r>
              <a:rPr lang="cy-GB" sz="4000" dirty="0">
                <a:latin typeface="+mn-lt"/>
              </a:rPr>
              <a:t>A'r </a:t>
            </a:r>
            <a:r>
              <a:rPr lang="cy-GB" sz="4000" dirty="0">
                <a:latin typeface="Baskerville Old Face" panose="02020602080505020303" pitchFamily="18" charset="0"/>
              </a:rPr>
              <a:t>I</a:t>
            </a:r>
            <a:r>
              <a:rPr lang="cy-GB" sz="4000" dirty="0">
                <a:latin typeface="+mn-lt"/>
              </a:rPr>
              <a:t>achawdwriaeth fawr ei dawn,</a:t>
            </a:r>
          </a:p>
          <a:p>
            <a:r>
              <a:rPr lang="cy-GB" sz="4000" dirty="0">
                <a:latin typeface="+mn-lt"/>
              </a:rPr>
              <a:t>Roed un prynhawn i ni.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47353" y="5947693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64288" y="6505599"/>
            <a:ext cx="1979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n-lt"/>
              </a:rPr>
              <a:t>William Williams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1364</TotalTime>
  <Words>101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465</cp:revision>
  <dcterms:modified xsi:type="dcterms:W3CDTF">2015-09-09T09:02:33Z</dcterms:modified>
</cp:coreProperties>
</file>