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71" r:id="rId3"/>
    <p:sldId id="273" r:id="rId4"/>
    <p:sldId id="278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4"/>
  </p:normalViewPr>
  <p:slideViewPr>
    <p:cSldViewPr snapToGrid="0" snapToObjects="1">
      <p:cViewPr varScale="1">
        <p:scale>
          <a:sx n="53" d="100"/>
          <a:sy n="53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b10067705dm-001_2880x2161.jpg"/>
          <p:cNvSpPr>
            <a:spLocks noGrp="1"/>
          </p:cNvSpPr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b10067705dm-001_2880x2161.jpg"/>
          <p:cNvSpPr>
            <a:spLocks noGrp="1"/>
          </p:cNvSpPr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197913361_2035x1354.jpg"/>
          <p:cNvSpPr>
            <a:spLocks noGrp="1"/>
          </p:cNvSpPr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108348088_flipped_1647x1098.jpg"/>
          <p:cNvSpPr>
            <a:spLocks noGrp="1"/>
          </p:cNvSpPr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1197913361_2035x1354.jpg"/>
          <p:cNvSpPr>
            <a:spLocks noGrp="1"/>
          </p:cNvSpPr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108348088_flipped_1647x1098.jpg"/>
          <p:cNvSpPr>
            <a:spLocks noGrp="1"/>
          </p:cNvSpPr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b10067705dm-001_2880x2161.jpg"/>
          <p:cNvSpPr>
            <a:spLocks noGrp="1"/>
          </p:cNvSpPr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ôr, rwyt ti'n dda,…"/>
          <p:cNvSpPr txBox="1"/>
          <p:nvPr/>
        </p:nvSpPr>
        <p:spPr>
          <a:xfrm>
            <a:off x="193244" y="1959223"/>
            <a:ext cx="23997512" cy="9797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rPr lang="cy-GB" dirty="0"/>
              <a:t>Gras tu hwnt i’m deall i,</a:t>
            </a:r>
          </a:p>
          <a:p>
            <a:pPr>
              <a:defRPr sz="7000"/>
            </a:pPr>
            <a:r>
              <a:rPr lang="cy-GB" dirty="0"/>
              <a:t>Yn rhad a helaeth er fy mai</a:t>
            </a:r>
          </a:p>
          <a:p>
            <a:pPr>
              <a:defRPr sz="7000"/>
            </a:pPr>
            <a:r>
              <a:rPr lang="cy-GB" dirty="0"/>
              <a:t>Alwodd fi ers cyn i’m fod</a:t>
            </a:r>
          </a:p>
          <a:p>
            <a:pPr>
              <a:defRPr sz="7000"/>
            </a:pPr>
            <a:r>
              <a:rPr lang="cy-GB" dirty="0"/>
              <a:t>I roi i Ti y mawl a’r clod.</a:t>
            </a:r>
          </a:p>
          <a:p>
            <a:pPr>
              <a:defRPr sz="7000"/>
            </a:pPr>
            <a:endParaRPr lang="cy-GB" dirty="0"/>
          </a:p>
          <a:p>
            <a:pPr>
              <a:defRPr sz="7000"/>
            </a:pPr>
            <a:r>
              <a:rPr lang="cy-GB" dirty="0"/>
              <a:t>Gras rhyfeddol, dwfn a glân</a:t>
            </a:r>
          </a:p>
          <a:p>
            <a:pPr>
              <a:defRPr sz="7000"/>
            </a:pPr>
            <a:r>
              <a:rPr lang="cy-GB" dirty="0"/>
              <a:t>Welodd ddyfnder f’angen i,</a:t>
            </a:r>
          </a:p>
          <a:p>
            <a:pPr>
              <a:defRPr sz="7000"/>
            </a:pPr>
            <a:r>
              <a:rPr lang="cy-GB" dirty="0"/>
              <a:t>Yn derbyn baich fy mhechod i</a:t>
            </a:r>
          </a:p>
          <a:p>
            <a:pPr>
              <a:defRPr sz="7000"/>
            </a:pPr>
            <a:r>
              <a:rPr lang="cy-GB" dirty="0"/>
              <a:t>A’m gwisgo â’th gyfiawnder di.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ôr, rwyt ti'n dda,…"/>
          <p:cNvSpPr txBox="1"/>
          <p:nvPr/>
        </p:nvSpPr>
        <p:spPr>
          <a:xfrm>
            <a:off x="193244" y="3036441"/>
            <a:ext cx="23997512" cy="76431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rPr lang="cy-GB" i="1" dirty="0"/>
              <a:t>Gras,</a:t>
            </a:r>
          </a:p>
          <a:p>
            <a:pPr>
              <a:defRPr sz="7000"/>
            </a:pPr>
            <a:r>
              <a:rPr lang="cy-GB" i="1" dirty="0"/>
              <a:t>A dalodd y pris i’m dwyn i yn fyw,</a:t>
            </a:r>
          </a:p>
          <a:p>
            <a:pPr>
              <a:defRPr sz="7000"/>
            </a:pPr>
            <a:r>
              <a:rPr lang="cy-GB" i="1" dirty="0"/>
              <a:t>Gras,</a:t>
            </a:r>
          </a:p>
          <a:p>
            <a:pPr>
              <a:defRPr sz="7000"/>
            </a:pPr>
            <a:r>
              <a:rPr lang="cy-GB" i="1" dirty="0"/>
              <a:t>Fy ngwisgo â nerth a minnau yn wan,</a:t>
            </a:r>
          </a:p>
          <a:p>
            <a:pPr>
              <a:defRPr sz="7000"/>
            </a:pPr>
            <a:r>
              <a:rPr lang="cy-GB" i="1" dirty="0"/>
              <a:t>Gras,</a:t>
            </a:r>
          </a:p>
          <a:p>
            <a:pPr>
              <a:defRPr sz="7000"/>
            </a:pPr>
            <a:r>
              <a:rPr lang="cy-GB" i="1" dirty="0"/>
              <a:t>I’m tywys i’r nef, i weled dy wedd,</a:t>
            </a:r>
          </a:p>
          <a:p>
            <a:pPr>
              <a:defRPr sz="7000"/>
            </a:pPr>
            <a:r>
              <a:rPr lang="cy-GB" i="1" dirty="0"/>
              <a:t>A chanaf byth am gyfoeth mawr dy ras.</a:t>
            </a:r>
          </a:p>
        </p:txBody>
      </p:sp>
    </p:spTree>
    <p:extLst>
      <p:ext uri="{BB962C8B-B14F-4D97-AF65-F5344CB8AC3E}">
        <p14:creationId xmlns:p14="http://schemas.microsoft.com/office/powerpoint/2010/main" val="272937994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ôr, rwyt ti'n dda,…"/>
          <p:cNvSpPr txBox="1"/>
          <p:nvPr/>
        </p:nvSpPr>
        <p:spPr>
          <a:xfrm>
            <a:off x="193244" y="1959223"/>
            <a:ext cx="23997512" cy="9797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rPr lang="cy-GB" dirty="0"/>
              <a:t>Gras mor rhadlon, Gras mor gryf</a:t>
            </a:r>
          </a:p>
          <a:p>
            <a:pPr>
              <a:defRPr sz="7000"/>
            </a:pPr>
            <a:r>
              <a:rPr lang="cy-GB" dirty="0"/>
              <a:t>Yn mynnu newid ynof fi,</a:t>
            </a:r>
          </a:p>
          <a:p>
            <a:pPr>
              <a:defRPr sz="7000"/>
            </a:pPr>
            <a:r>
              <a:rPr lang="cy-GB" dirty="0"/>
              <a:t>Dwyn fy malchder at Dy draed</a:t>
            </a:r>
          </a:p>
          <a:p>
            <a:pPr>
              <a:defRPr sz="7000"/>
            </a:pPr>
            <a:r>
              <a:rPr lang="cy-GB" dirty="0"/>
              <a:t>I garu’r groes, lle collaist waed.</a:t>
            </a:r>
          </a:p>
          <a:p>
            <a:pPr>
              <a:defRPr sz="7000"/>
            </a:pPr>
            <a:endParaRPr lang="cy-GB" dirty="0"/>
          </a:p>
          <a:p>
            <a:pPr>
              <a:defRPr sz="7000"/>
            </a:pPr>
            <a:r>
              <a:rPr lang="cy-GB" dirty="0"/>
              <a:t>Gras ddiddiwedd, hyd fy oes</a:t>
            </a:r>
          </a:p>
          <a:p>
            <a:pPr>
              <a:defRPr sz="7000"/>
            </a:pPr>
            <a:r>
              <a:rPr lang="cy-GB" dirty="0"/>
              <a:t>Yn fy nghynnal â dy nerth,</a:t>
            </a:r>
          </a:p>
          <a:p>
            <a:pPr>
              <a:defRPr sz="7000"/>
            </a:pPr>
            <a:r>
              <a:rPr lang="cy-GB" dirty="0"/>
              <a:t>A phan fo’r dyddiau hyn ar ben</a:t>
            </a:r>
          </a:p>
          <a:p>
            <a:pPr>
              <a:defRPr sz="7000"/>
            </a:pPr>
            <a:r>
              <a:rPr lang="cy-GB" dirty="0"/>
              <a:t>Bydd mawl i Ti tu hwnt i’r llen.</a:t>
            </a:r>
          </a:p>
        </p:txBody>
      </p:sp>
    </p:spTree>
    <p:extLst>
      <p:ext uri="{BB962C8B-B14F-4D97-AF65-F5344CB8AC3E}">
        <p14:creationId xmlns:p14="http://schemas.microsoft.com/office/powerpoint/2010/main" val="146411156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ôr, rwyt ti'n dda,…"/>
          <p:cNvSpPr txBox="1"/>
          <p:nvPr/>
        </p:nvSpPr>
        <p:spPr>
          <a:xfrm>
            <a:off x="193244" y="3036441"/>
            <a:ext cx="23997512" cy="76431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rPr lang="cy-GB" i="1" dirty="0"/>
              <a:t>Gras,</a:t>
            </a:r>
          </a:p>
          <a:p>
            <a:pPr>
              <a:defRPr sz="7000"/>
            </a:pPr>
            <a:r>
              <a:rPr lang="cy-GB" i="1" dirty="0"/>
              <a:t>A dalodd y pris i’m dwyn i yn fyw,</a:t>
            </a:r>
          </a:p>
          <a:p>
            <a:pPr>
              <a:defRPr sz="7000"/>
            </a:pPr>
            <a:r>
              <a:rPr lang="cy-GB" i="1" dirty="0"/>
              <a:t>Gras,</a:t>
            </a:r>
          </a:p>
          <a:p>
            <a:pPr>
              <a:defRPr sz="7000"/>
            </a:pPr>
            <a:r>
              <a:rPr lang="cy-GB" i="1" dirty="0"/>
              <a:t>Fy ngwisgo â nerth a minnau yn wan,</a:t>
            </a:r>
          </a:p>
          <a:p>
            <a:pPr>
              <a:defRPr sz="7000"/>
            </a:pPr>
            <a:r>
              <a:rPr lang="cy-GB" i="1" dirty="0"/>
              <a:t>Gras,</a:t>
            </a:r>
          </a:p>
          <a:p>
            <a:pPr>
              <a:defRPr sz="7000"/>
            </a:pPr>
            <a:r>
              <a:rPr lang="cy-GB" i="1" dirty="0"/>
              <a:t>I’m tywys i’r nef, i weled dy wedd,</a:t>
            </a:r>
          </a:p>
          <a:p>
            <a:pPr>
              <a:defRPr sz="7000"/>
            </a:pPr>
            <a:r>
              <a:rPr lang="cy-GB" i="1" dirty="0"/>
              <a:t>A chanaf byth am gyfoeth mawr dy ras.</a:t>
            </a:r>
          </a:p>
        </p:txBody>
      </p:sp>
      <p:sp>
        <p:nvSpPr>
          <p:cNvPr id="3" name="You are good gan Israel Houghton / Stephen Bulla.…">
            <a:extLst>
              <a:ext uri="{FF2B5EF4-FFF2-40B4-BE49-F238E27FC236}">
                <a16:creationId xmlns:a16="http://schemas.microsoft.com/office/drawing/2014/main" id="{513E55E6-2948-9747-9005-459DA12A4513}"/>
              </a:ext>
            </a:extLst>
          </p:cNvPr>
          <p:cNvSpPr txBox="1"/>
          <p:nvPr/>
        </p:nvSpPr>
        <p:spPr>
          <a:xfrm>
            <a:off x="13120291" y="12405147"/>
            <a:ext cx="10902023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sz="2000"/>
            </a:pPr>
            <a:r>
              <a:rPr lang="en-GB" dirty="0"/>
              <a:t>Grace Unmeasured, Bob </a:t>
            </a:r>
            <a:r>
              <a:rPr lang="en-GB" dirty="0" err="1"/>
              <a:t>Kauflin</a:t>
            </a:r>
            <a:r>
              <a:rPr lang="en-GB" dirty="0"/>
              <a:t>: © Sovereign Grace Music (</a:t>
            </a:r>
            <a:r>
              <a:rPr lang="en-GB" dirty="0" err="1"/>
              <a:t>Defnyddiwyd</a:t>
            </a:r>
            <a:r>
              <a:rPr lang="en-GB" dirty="0"/>
              <a:t> </a:t>
            </a:r>
            <a:r>
              <a:rPr lang="en-GB" dirty="0" err="1"/>
              <a:t>drwy</a:t>
            </a:r>
            <a:r>
              <a:rPr lang="en-GB" dirty="0"/>
              <a:t> </a:t>
            </a:r>
            <a:r>
              <a:rPr lang="en-GB" dirty="0" err="1"/>
              <a:t>ganiatâd</a:t>
            </a:r>
            <a:r>
              <a:rPr lang="en-GB" dirty="0"/>
              <a:t>)</a:t>
            </a:r>
          </a:p>
          <a:p>
            <a:pPr algn="r">
              <a:defRPr sz="2000"/>
            </a:pPr>
            <a:r>
              <a:rPr lang="en-GB" dirty="0" err="1"/>
              <a:t>Cyfieithiad</a:t>
            </a:r>
            <a:r>
              <a:rPr lang="en-GB" dirty="0"/>
              <a:t> </a:t>
            </a:r>
            <a:r>
              <a:rPr lang="en-GB" dirty="0" err="1"/>
              <a:t>awdurdodedig</a:t>
            </a:r>
            <a:r>
              <a:rPr lang="en-GB" dirty="0"/>
              <a:t>: </a:t>
            </a:r>
            <a:r>
              <a:rPr lang="en-GB" dirty="0" err="1"/>
              <a:t>Arwel</a:t>
            </a:r>
            <a:r>
              <a:rPr lang="en-GB" dirty="0"/>
              <a:t> E. Jones</a:t>
            </a:r>
          </a:p>
        </p:txBody>
      </p:sp>
    </p:spTree>
    <p:extLst>
      <p:ext uri="{BB962C8B-B14F-4D97-AF65-F5344CB8AC3E}">
        <p14:creationId xmlns:p14="http://schemas.microsoft.com/office/powerpoint/2010/main" val="56556011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218</Words>
  <Application>Microsoft Macintosh PowerPoint</Application>
  <PresentationFormat>Custom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Helvetica Neue</vt:lpstr>
      <vt:lpstr>Helvetica Neue Light</vt:lpstr>
      <vt:lpstr>Helvetica Neue Medium</vt:lpstr>
      <vt:lpstr>Black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Rhys Llwyd</cp:lastModifiedBy>
  <cp:revision>15</cp:revision>
  <dcterms:modified xsi:type="dcterms:W3CDTF">2021-02-17T14:15:36Z</dcterms:modified>
</cp:coreProperties>
</file>