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3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23527" y="332656"/>
            <a:ext cx="849694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Pa fodd y meiddiaf yn fy oes</a:t>
            </a:r>
          </a:p>
          <a:p>
            <a:pPr algn="ctr"/>
            <a:r>
              <a:rPr lang="cy-GB" sz="4000" dirty="0" err="1">
                <a:latin typeface="+mn-lt"/>
              </a:rPr>
              <a:t>Dristâu</a:t>
            </a:r>
            <a:r>
              <a:rPr lang="cy-GB" sz="4000" dirty="0">
                <a:latin typeface="+mn-lt"/>
              </a:rPr>
              <a:t> na grwgnach dan y groes,</a:t>
            </a:r>
          </a:p>
          <a:p>
            <a:pPr algn="ctr"/>
            <a:r>
              <a:rPr lang="cy-GB" sz="4000" dirty="0">
                <a:latin typeface="+mn-lt"/>
              </a:rPr>
              <a:t>  A </a:t>
            </a:r>
            <a:r>
              <a:rPr lang="cy-GB" sz="4000" dirty="0" err="1">
                <a:latin typeface="+mn-lt"/>
              </a:rPr>
              <a:t>minnau'n</a:t>
            </a:r>
            <a:r>
              <a:rPr lang="cy-GB" sz="4000" dirty="0">
                <a:latin typeface="+mn-lt"/>
              </a:rPr>
              <a:t> gwybod am y fraint</a:t>
            </a:r>
          </a:p>
          <a:p>
            <a:pPr algn="ctr"/>
            <a:r>
              <a:rPr lang="cy-GB" sz="4000" dirty="0">
                <a:latin typeface="+mn-lt"/>
              </a:rPr>
              <a:t>  Mai'r groes yw coron pawb o'r saint?</a:t>
            </a:r>
          </a:p>
          <a:p>
            <a:pPr algn="ctr"/>
            <a:endParaRPr lang="cy-GB" sz="4000" dirty="0">
              <a:latin typeface="+mn-lt"/>
            </a:endParaRPr>
          </a:p>
          <a:p>
            <a:pPr algn="ctr"/>
            <a:r>
              <a:rPr lang="cy-GB" sz="4000" dirty="0">
                <a:latin typeface="+mn-lt"/>
              </a:rPr>
              <a:t>Mae dirmyg Crist yn well i mi</a:t>
            </a:r>
          </a:p>
          <a:p>
            <a:pPr algn="ctr"/>
            <a:r>
              <a:rPr lang="cy-GB" sz="4000" dirty="0">
                <a:latin typeface="+mn-lt"/>
              </a:rPr>
              <a:t>Na holl drysorau'r byd a'i fri;</a:t>
            </a:r>
          </a:p>
          <a:p>
            <a:pPr algn="ctr"/>
            <a:r>
              <a:rPr lang="cy-GB" sz="4000" dirty="0">
                <a:latin typeface="+mn-lt"/>
              </a:rPr>
              <a:t>  Ei wawd fel sain berseiniol sydd,</a:t>
            </a:r>
          </a:p>
          <a:p>
            <a:pPr algn="ctr"/>
            <a:r>
              <a:rPr lang="cy-GB" sz="4000" dirty="0">
                <a:latin typeface="+mn-lt"/>
              </a:rPr>
              <a:t>  A'i groes yn fywyd imi fydd.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5551" y="404664"/>
            <a:ext cx="87849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y-GB" sz="4000" dirty="0">
                <a:latin typeface="+mn-lt"/>
              </a:rPr>
              <a:t>Nid yw blinderau'r saint i gyd,</a:t>
            </a:r>
          </a:p>
          <a:p>
            <a:pPr algn="ctr"/>
            <a:r>
              <a:rPr lang="cy-GB" sz="4000" dirty="0">
                <a:latin typeface="+mn-lt"/>
              </a:rPr>
              <a:t>A'u croesau beunydd yn y byd,</a:t>
            </a:r>
          </a:p>
          <a:p>
            <a:pPr algn="ctr"/>
            <a:r>
              <a:rPr lang="cy-GB" sz="4000" dirty="0">
                <a:latin typeface="+mn-lt"/>
              </a:rPr>
              <a:t>  Ond megis dim wrth gyfyng awr</a:t>
            </a:r>
          </a:p>
          <a:p>
            <a:pPr algn="ctr"/>
            <a:r>
              <a:rPr lang="cy-GB" sz="4000" dirty="0">
                <a:latin typeface="+mn-lt"/>
              </a:rPr>
              <a:t>  A thost arteithiau'r Meichiau mawr.</a:t>
            </a:r>
          </a:p>
          <a:p>
            <a:pPr algn="ctr"/>
            <a:endParaRPr lang="cy-GB" sz="4000" dirty="0">
              <a:latin typeface="+mn-lt"/>
            </a:endParaRPr>
          </a:p>
          <a:p>
            <a:pPr algn="ctr"/>
            <a:r>
              <a:rPr lang="cy-GB" sz="4000" dirty="0">
                <a:latin typeface="+mn-lt"/>
              </a:rPr>
              <a:t>O dan y groes ymlaen yr awn,</a:t>
            </a:r>
          </a:p>
          <a:p>
            <a:pPr algn="ctr"/>
            <a:r>
              <a:rPr lang="cy-GB" sz="4000" dirty="0">
                <a:latin typeface="+mn-lt"/>
              </a:rPr>
              <a:t>Dywedodd ef mai'r groes a gawn;</a:t>
            </a:r>
          </a:p>
          <a:p>
            <a:pPr algn="ctr"/>
            <a:r>
              <a:rPr lang="cy-GB" sz="4000" dirty="0">
                <a:latin typeface="+mn-lt"/>
              </a:rPr>
              <a:t>  Ond dyma gysur, f'enaid gwan,</a:t>
            </a:r>
          </a:p>
          <a:p>
            <a:pPr algn="ctr"/>
            <a:r>
              <a:rPr lang="cy-GB" sz="4000" dirty="0">
                <a:latin typeface="+mn-lt"/>
              </a:rPr>
              <a:t>  Try'r groes yn goron yn y man.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616530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+mn-lt"/>
              </a:rPr>
              <a:t>Robert ap Gwilym Ddu (1767 - 1850)</a:t>
            </a: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2000</TotalTime>
  <Words>130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491</cp:revision>
  <dcterms:modified xsi:type="dcterms:W3CDTF">2015-09-14T13:41:27Z</dcterms:modified>
</cp:coreProperties>
</file>