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84" r:id="rId3"/>
    <p:sldId id="587" r:id="rId4"/>
    <p:sldId id="58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26" y="-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tunes.apple.com/gb/album/tiwnio-mewn/id212846115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1340768"/>
            <a:ext cx="7848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garu</a:t>
            </a:r>
            <a:r>
              <a:rPr lang="en-GB" sz="4000" dirty="0">
                <a:latin typeface="+mn-lt"/>
              </a:rPr>
              <a:t>, </a:t>
            </a:r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 smtClean="0">
                <a:latin typeface="+mn-lt"/>
              </a:rPr>
              <a:t>garu</a:t>
            </a:r>
            <a:r>
              <a:rPr lang="en-GB" sz="4000" dirty="0" smtClean="0">
                <a:latin typeface="+mn-lt"/>
              </a:rPr>
              <a:t>, </a:t>
            </a:r>
            <a:endParaRPr lang="en-GB" sz="4000" dirty="0" smtClean="0">
              <a:latin typeface="+mn-lt"/>
            </a:endParaRPr>
          </a:p>
          <a:p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garu</a:t>
            </a:r>
            <a:r>
              <a:rPr lang="en-GB" sz="4000" dirty="0">
                <a:latin typeface="+mn-lt"/>
              </a:rPr>
              <a:t>, </a:t>
            </a:r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 smtClean="0">
                <a:latin typeface="+mn-lt"/>
              </a:rPr>
              <a:t>garu</a:t>
            </a:r>
            <a:r>
              <a:rPr lang="en-GB" sz="4000" dirty="0" smtClean="0">
                <a:latin typeface="+mn-lt"/>
              </a:rPr>
              <a:t>,</a:t>
            </a:r>
            <a:endParaRPr lang="en-GB" sz="4000" dirty="0" smtClean="0">
              <a:latin typeface="+mn-lt"/>
            </a:endParaRPr>
          </a:p>
          <a:p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garu</a:t>
            </a:r>
            <a:r>
              <a:rPr lang="en-GB" sz="4000" dirty="0">
                <a:latin typeface="+mn-lt"/>
              </a:rPr>
              <a:t>, </a:t>
            </a:r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 smtClean="0">
                <a:latin typeface="+mn-lt"/>
              </a:rPr>
              <a:t>garu</a:t>
            </a:r>
            <a:r>
              <a:rPr lang="en-GB" sz="4000" dirty="0" smtClean="0">
                <a:latin typeface="+mn-lt"/>
              </a:rPr>
              <a:t>,</a:t>
            </a:r>
            <a:endParaRPr lang="en-GB" sz="4000" dirty="0">
              <a:latin typeface="+mn-lt"/>
            </a:endParaRPr>
          </a:p>
          <a:p>
            <a:r>
              <a:rPr lang="en-GB" sz="4000" dirty="0" err="1" smtClean="0">
                <a:latin typeface="+mn-lt"/>
              </a:rPr>
              <a:t>Rwy’n</a:t>
            </a:r>
            <a:r>
              <a:rPr lang="en-GB" sz="4000" dirty="0" smtClean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garu</a:t>
            </a:r>
            <a:r>
              <a:rPr lang="en-GB" sz="4000" dirty="0">
                <a:latin typeface="+mn-lt"/>
              </a:rPr>
              <a:t>, </a:t>
            </a:r>
            <a:r>
              <a:rPr lang="en-GB" sz="4000" dirty="0" smtClean="0">
                <a:latin typeface="+mn-lt"/>
              </a:rPr>
              <a:t>Amen.</a:t>
            </a:r>
            <a:r>
              <a:rPr lang="en-GB" sz="4000" dirty="0">
                <a:latin typeface="+mn-lt"/>
              </a:rPr>
              <a:t/>
            </a:r>
            <a:br>
              <a:rPr lang="en-GB" sz="4000" dirty="0">
                <a:latin typeface="+mn-lt"/>
              </a:rPr>
            </a:br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garu</a:t>
            </a:r>
            <a:r>
              <a:rPr lang="en-GB" sz="4000" dirty="0">
                <a:latin typeface="+mn-lt"/>
              </a:rPr>
              <a:t>, </a:t>
            </a:r>
            <a:r>
              <a:rPr lang="en-GB" sz="4000" dirty="0" smtClean="0">
                <a:latin typeface="+mn-lt"/>
              </a:rPr>
              <a:t>Amen.</a:t>
            </a:r>
            <a:r>
              <a:rPr lang="en-GB" sz="4000" dirty="0">
                <a:latin typeface="+mn-lt"/>
              </a:rPr>
              <a:t/>
            </a:r>
            <a:br>
              <a:rPr lang="en-GB" sz="4000" dirty="0">
                <a:latin typeface="+mn-lt"/>
              </a:rPr>
            </a:b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411760" y="1483037"/>
            <a:ext cx="42662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dirty="0" smtClean="0">
                <a:latin typeface="+mn-lt"/>
              </a:rPr>
              <a:t>Aleliwia, </a:t>
            </a:r>
            <a:r>
              <a:rPr lang="pl-PL" sz="4000" dirty="0" smtClean="0">
                <a:latin typeface="+mn-lt"/>
              </a:rPr>
              <a:t>aleliwia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 smtClean="0">
              <a:latin typeface="+mn-lt"/>
            </a:endParaRPr>
          </a:p>
          <a:p>
            <a:r>
              <a:rPr lang="pl-PL" sz="4000" dirty="0">
                <a:latin typeface="+mn-lt"/>
              </a:rPr>
              <a:t>Aleliwia, </a:t>
            </a:r>
            <a:r>
              <a:rPr lang="pl-PL" sz="4000" dirty="0" smtClean="0">
                <a:latin typeface="+mn-lt"/>
              </a:rPr>
              <a:t>aleliwia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Aleliwia, </a:t>
            </a:r>
            <a:r>
              <a:rPr lang="pl-PL" sz="4000" dirty="0" smtClean="0">
                <a:latin typeface="+mn-lt"/>
              </a:rPr>
              <a:t>aleliwia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 smtClean="0">
                <a:latin typeface="+mn-lt"/>
              </a:rPr>
              <a:t>Aleliwia</a:t>
            </a:r>
            <a:r>
              <a:rPr lang="pl-PL" sz="4000" dirty="0">
                <a:latin typeface="+mn-lt"/>
              </a:rPr>
              <a:t>, </a:t>
            </a:r>
            <a:r>
              <a:rPr lang="pl-PL" sz="4000" dirty="0" smtClean="0">
                <a:latin typeface="+mn-lt"/>
              </a:rPr>
              <a:t>Amen</a:t>
            </a:r>
            <a:r>
              <a:rPr lang="en-GB" sz="4000" dirty="0">
                <a:latin typeface="+mn-lt"/>
              </a:rPr>
              <a:t>.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Aleliwia, </a:t>
            </a:r>
            <a:r>
              <a:rPr lang="pl-PL" sz="4000" dirty="0" smtClean="0">
                <a:latin typeface="+mn-lt"/>
              </a:rPr>
              <a:t>Amen</a:t>
            </a:r>
            <a:r>
              <a:rPr lang="en-GB" sz="4000" dirty="0" smtClean="0">
                <a:latin typeface="+mn-lt"/>
              </a:rPr>
              <a:t>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1340768"/>
            <a:ext cx="7848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garu</a:t>
            </a:r>
            <a:r>
              <a:rPr lang="en-GB" sz="4000" dirty="0">
                <a:latin typeface="+mn-lt"/>
              </a:rPr>
              <a:t>, </a:t>
            </a:r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 smtClean="0">
                <a:latin typeface="+mn-lt"/>
              </a:rPr>
              <a:t>garu</a:t>
            </a:r>
            <a:r>
              <a:rPr lang="en-GB" sz="4000" dirty="0" smtClean="0">
                <a:latin typeface="+mn-lt"/>
              </a:rPr>
              <a:t>, </a:t>
            </a:r>
            <a:endParaRPr lang="en-GB" sz="4000" dirty="0" smtClean="0">
              <a:latin typeface="+mn-lt"/>
            </a:endParaRPr>
          </a:p>
          <a:p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garu</a:t>
            </a:r>
            <a:r>
              <a:rPr lang="en-GB" sz="4000" dirty="0">
                <a:latin typeface="+mn-lt"/>
              </a:rPr>
              <a:t>, </a:t>
            </a:r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 smtClean="0">
                <a:latin typeface="+mn-lt"/>
              </a:rPr>
              <a:t>garu</a:t>
            </a:r>
            <a:r>
              <a:rPr lang="en-GB" sz="4000" dirty="0" smtClean="0">
                <a:latin typeface="+mn-lt"/>
              </a:rPr>
              <a:t>,</a:t>
            </a:r>
            <a:endParaRPr lang="en-GB" sz="4000" dirty="0" smtClean="0">
              <a:latin typeface="+mn-lt"/>
            </a:endParaRPr>
          </a:p>
          <a:p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garu</a:t>
            </a:r>
            <a:r>
              <a:rPr lang="en-GB" sz="4000" dirty="0">
                <a:latin typeface="+mn-lt"/>
              </a:rPr>
              <a:t>, </a:t>
            </a:r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 smtClean="0">
                <a:latin typeface="+mn-lt"/>
              </a:rPr>
              <a:t>garu</a:t>
            </a:r>
            <a:r>
              <a:rPr lang="en-GB" sz="4000" dirty="0" smtClean="0">
                <a:latin typeface="+mn-lt"/>
              </a:rPr>
              <a:t>,</a:t>
            </a:r>
            <a:endParaRPr lang="en-GB" sz="4000" dirty="0">
              <a:latin typeface="+mn-lt"/>
            </a:endParaRPr>
          </a:p>
          <a:p>
            <a:r>
              <a:rPr lang="en-GB" sz="4000" dirty="0" err="1" smtClean="0">
                <a:latin typeface="+mn-lt"/>
              </a:rPr>
              <a:t>Rwy’n</a:t>
            </a:r>
            <a:r>
              <a:rPr lang="en-GB" sz="4000" dirty="0" smtClean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garu</a:t>
            </a:r>
            <a:r>
              <a:rPr lang="en-GB" sz="4000" dirty="0">
                <a:latin typeface="+mn-lt"/>
              </a:rPr>
              <a:t>, </a:t>
            </a:r>
            <a:r>
              <a:rPr lang="en-GB" sz="4000" dirty="0" smtClean="0">
                <a:latin typeface="+mn-lt"/>
              </a:rPr>
              <a:t>Amen.</a:t>
            </a:r>
            <a:r>
              <a:rPr lang="en-GB" sz="4000" dirty="0">
                <a:latin typeface="+mn-lt"/>
              </a:rPr>
              <a:t/>
            </a:r>
            <a:br>
              <a:rPr lang="en-GB" sz="4000" dirty="0">
                <a:latin typeface="+mn-lt"/>
              </a:rPr>
            </a:br>
            <a:r>
              <a:rPr lang="en-GB" sz="4000" dirty="0" err="1">
                <a:latin typeface="+mn-lt"/>
              </a:rPr>
              <a:t>Rwy’n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dy</a:t>
            </a:r>
            <a:r>
              <a:rPr lang="en-GB" sz="4000" dirty="0">
                <a:latin typeface="+mn-lt"/>
              </a:rPr>
              <a:t> </a:t>
            </a:r>
            <a:r>
              <a:rPr lang="en-GB" sz="4000" dirty="0" err="1">
                <a:latin typeface="+mn-lt"/>
              </a:rPr>
              <a:t>garu</a:t>
            </a:r>
            <a:r>
              <a:rPr lang="en-GB" sz="4000" dirty="0">
                <a:latin typeface="+mn-lt"/>
              </a:rPr>
              <a:t>, </a:t>
            </a:r>
            <a:r>
              <a:rPr lang="en-GB" sz="4000" dirty="0" smtClean="0">
                <a:latin typeface="+mn-lt"/>
              </a:rPr>
              <a:t>Amen.</a:t>
            </a:r>
            <a:r>
              <a:rPr lang="en-GB" sz="4000" dirty="0">
                <a:latin typeface="+mn-lt"/>
              </a:rPr>
              <a:t/>
            </a:r>
            <a:br>
              <a:rPr lang="en-GB" sz="4000" dirty="0">
                <a:latin typeface="+mn-lt"/>
              </a:rPr>
            </a:b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8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11612" y="494116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27176" y="6415633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+mn-lt"/>
              </a:rPr>
              <a:t>© 2005 Elise Gwilym o'r CD </a:t>
            </a:r>
            <a:r>
              <a:rPr lang="cy-GB" sz="1400" dirty="0">
                <a:latin typeface="+mn-lt"/>
                <a:hlinkClick r:id="rId2"/>
              </a:rPr>
              <a:t>Tiwnio Mewn</a:t>
            </a:r>
            <a:r>
              <a:rPr lang="cy-GB" sz="1400" dirty="0">
                <a:latin typeface="+mn-lt"/>
              </a:rPr>
              <a:t> 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30066" y="764704"/>
            <a:ext cx="42662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dirty="0" smtClean="0">
                <a:latin typeface="+mn-lt"/>
              </a:rPr>
              <a:t>Aleliwia, </a:t>
            </a:r>
            <a:r>
              <a:rPr lang="pl-PL" sz="4000" dirty="0" smtClean="0">
                <a:latin typeface="+mn-lt"/>
              </a:rPr>
              <a:t>aleliwia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 smtClean="0">
              <a:latin typeface="+mn-lt"/>
            </a:endParaRPr>
          </a:p>
          <a:p>
            <a:r>
              <a:rPr lang="pl-PL" sz="4000" dirty="0">
                <a:latin typeface="+mn-lt"/>
              </a:rPr>
              <a:t>Aleliwia, </a:t>
            </a:r>
            <a:r>
              <a:rPr lang="pl-PL" sz="4000" dirty="0" smtClean="0">
                <a:latin typeface="+mn-lt"/>
              </a:rPr>
              <a:t>aleliwia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Aleliwia, </a:t>
            </a:r>
            <a:r>
              <a:rPr lang="pl-PL" sz="4000" dirty="0" smtClean="0">
                <a:latin typeface="+mn-lt"/>
              </a:rPr>
              <a:t>aleliwia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 smtClean="0">
                <a:latin typeface="+mn-lt"/>
              </a:rPr>
              <a:t>Aleliwia</a:t>
            </a:r>
            <a:r>
              <a:rPr lang="pl-PL" sz="4000" dirty="0">
                <a:latin typeface="+mn-lt"/>
              </a:rPr>
              <a:t>, </a:t>
            </a:r>
            <a:r>
              <a:rPr lang="pl-PL" sz="4000" dirty="0" smtClean="0">
                <a:latin typeface="+mn-lt"/>
              </a:rPr>
              <a:t>Amen</a:t>
            </a:r>
            <a:r>
              <a:rPr lang="en-GB" sz="4000" dirty="0" smtClean="0">
                <a:latin typeface="+mn-lt"/>
              </a:rPr>
              <a:t>.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Aleliwia, </a:t>
            </a:r>
            <a:r>
              <a:rPr lang="pl-PL" sz="4000" dirty="0" smtClean="0">
                <a:latin typeface="+mn-lt"/>
              </a:rPr>
              <a:t>Amen</a:t>
            </a:r>
            <a:r>
              <a:rPr lang="en-GB" sz="4000" dirty="0" smtClean="0">
                <a:latin typeface="+mn-lt"/>
              </a:rPr>
              <a:t>.</a:t>
            </a:r>
            <a:endParaRPr lang="en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1350</TotalTime>
  <Words>109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464</cp:revision>
  <dcterms:modified xsi:type="dcterms:W3CDTF">2015-07-20T10:49:17Z</dcterms:modified>
</cp:coreProperties>
</file>