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86" r:id="rId2"/>
    <p:sldId id="588" r:id="rId3"/>
    <p:sldId id="593" r:id="rId4"/>
    <p:sldId id="58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-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tunes.apple.com/gb/album/tiwnio-mewn/id212846115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-108520" y="1357605"/>
            <a:ext cx="10800184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3800" dirty="0">
                <a:latin typeface="+mn-lt"/>
              </a:rPr>
              <a:t>Prydferthwch dy wyneb yn syllu i ‘</a:t>
            </a:r>
            <a:r>
              <a:rPr lang="pl-PL" sz="3800" dirty="0" smtClean="0">
                <a:latin typeface="+mn-lt"/>
              </a:rPr>
              <a:t>ngwyneb</a:t>
            </a:r>
            <a:r>
              <a:rPr lang="en-GB" sz="3800" dirty="0" smtClean="0">
                <a:latin typeface="+mn-lt"/>
              </a:rPr>
              <a:t>,</a:t>
            </a:r>
            <a:endParaRPr lang="pl-PL" sz="3800" dirty="0">
              <a:latin typeface="+mn-lt"/>
            </a:endParaRPr>
          </a:p>
          <a:p>
            <a:r>
              <a:rPr lang="pl-PL" sz="3800" dirty="0">
                <a:latin typeface="+mn-lt"/>
              </a:rPr>
              <a:t>Prydferthwch dy lygaid yn syllu i’m </a:t>
            </a:r>
            <a:r>
              <a:rPr lang="pl-PL" sz="3800" dirty="0" smtClean="0">
                <a:latin typeface="+mn-lt"/>
              </a:rPr>
              <a:t>llygaid</a:t>
            </a:r>
            <a:r>
              <a:rPr lang="en-GB" sz="3800" dirty="0" smtClean="0">
                <a:latin typeface="+mn-lt"/>
              </a:rPr>
              <a:t>,</a:t>
            </a:r>
            <a:endParaRPr lang="pl-PL" sz="3800" dirty="0">
              <a:latin typeface="+mn-lt"/>
            </a:endParaRPr>
          </a:p>
          <a:p>
            <a:r>
              <a:rPr lang="pl-PL" sz="3800" dirty="0">
                <a:latin typeface="+mn-lt"/>
              </a:rPr>
              <a:t>Prydferthwch, prydferthwch, </a:t>
            </a:r>
            <a:r>
              <a:rPr lang="pl-PL" sz="3800" dirty="0" smtClean="0">
                <a:latin typeface="+mn-lt"/>
              </a:rPr>
              <a:t>prydferthwch</a:t>
            </a:r>
            <a:r>
              <a:rPr lang="en-GB" sz="3800" dirty="0" smtClean="0">
                <a:latin typeface="+mn-lt"/>
              </a:rPr>
              <a:t>,</a:t>
            </a:r>
            <a:endParaRPr lang="en-GB" sz="3800" dirty="0" smtClean="0">
              <a:latin typeface="+mn-lt"/>
            </a:endParaRPr>
          </a:p>
          <a:p>
            <a:r>
              <a:rPr lang="pl-PL" sz="3800" dirty="0">
                <a:latin typeface="+mn-lt"/>
              </a:rPr>
              <a:t>Prydferthwch, prydferthwch, </a:t>
            </a:r>
            <a:r>
              <a:rPr lang="pl-PL" sz="3800" dirty="0" smtClean="0">
                <a:latin typeface="+mn-lt"/>
              </a:rPr>
              <a:t>prydferthwch</a:t>
            </a:r>
            <a:r>
              <a:rPr lang="en-GB" sz="3800" dirty="0" smtClean="0">
                <a:latin typeface="+mn-lt"/>
              </a:rPr>
              <a:t>.</a:t>
            </a:r>
            <a:endParaRPr lang="cy-GB" altLang="cy-GB" sz="3800" dirty="0">
              <a:latin typeface="+mn-l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116632"/>
            <a:ext cx="22894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y-GB" dirty="0">
                <a:latin typeface="+mn-lt"/>
              </a:rPr>
              <a:t>(Salm 27 ad.4) </a:t>
            </a:r>
          </a:p>
        </p:txBody>
      </p:sp>
    </p:spTree>
    <p:extLst>
      <p:ext uri="{BB962C8B-B14F-4D97-AF65-F5344CB8AC3E}">
        <p14:creationId xmlns:p14="http://schemas.microsoft.com/office/powerpoint/2010/main" val="214198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2105561"/>
            <a:ext cx="721119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>
                <a:latin typeface="+mn-lt"/>
              </a:rPr>
              <a:t>Un peth, un peth a </a:t>
            </a:r>
            <a:r>
              <a:rPr lang="pl-PL" sz="4000" dirty="0" smtClean="0">
                <a:latin typeface="+mn-lt"/>
              </a:rPr>
              <a:t>geisiaf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Un peth, un peth </a:t>
            </a:r>
            <a:r>
              <a:rPr lang="pl-PL" sz="4000" dirty="0" smtClean="0">
                <a:latin typeface="+mn-lt"/>
              </a:rPr>
              <a:t>ddymunaf</a:t>
            </a:r>
            <a:r>
              <a:rPr lang="en-GB" sz="4000" dirty="0" smtClean="0">
                <a:latin typeface="+mn-lt"/>
              </a:rPr>
              <a:t>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60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274960" y="1195005"/>
            <a:ext cx="68254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>
                <a:latin typeface="+mn-lt"/>
              </a:rPr>
              <a:t>Imi gael 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.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515560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727176" y="6415633"/>
            <a:ext cx="74168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sz="1400" dirty="0">
                <a:latin typeface="+mn-lt"/>
              </a:rPr>
              <a:t>© 2005 Elise Gwilym o'r CD </a:t>
            </a:r>
            <a:r>
              <a:rPr lang="cy-GB" sz="1400" dirty="0">
                <a:latin typeface="+mn-lt"/>
                <a:hlinkClick r:id="rId2"/>
              </a:rPr>
              <a:t>Tiwnio Mewn</a:t>
            </a:r>
            <a:r>
              <a:rPr lang="cy-GB" sz="1400" dirty="0">
                <a:latin typeface="+mn-lt"/>
              </a:rPr>
              <a:t> 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274960" y="1195005"/>
            <a:ext cx="682543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l-PL" sz="4000" dirty="0">
                <a:latin typeface="+mn-lt"/>
              </a:rPr>
              <a:t>Imi gael 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,</a:t>
            </a:r>
            <a:endParaRPr lang="pl-PL" sz="4000" dirty="0">
              <a:latin typeface="+mn-lt"/>
            </a:endParaRPr>
          </a:p>
          <a:p>
            <a:r>
              <a:rPr lang="pl-PL" sz="4000" dirty="0">
                <a:latin typeface="+mn-lt"/>
              </a:rPr>
              <a:t>Bod yn dy bresenoldeb </a:t>
            </a:r>
            <a:r>
              <a:rPr lang="pl-PL" sz="4000" dirty="0" smtClean="0">
                <a:latin typeface="+mn-lt"/>
              </a:rPr>
              <a:t>di</a:t>
            </a:r>
            <a:r>
              <a:rPr lang="en-GB" sz="4000" dirty="0" smtClean="0">
                <a:latin typeface="+mn-lt"/>
              </a:rPr>
              <a:t>,</a:t>
            </a:r>
            <a:endParaRPr lang="en-GB" sz="4000" dirty="0" smtClean="0">
              <a:latin typeface="+mn-lt"/>
            </a:endParaRPr>
          </a:p>
          <a:p>
            <a:r>
              <a:rPr lang="cy-GB" altLang="cy-GB" sz="4000" dirty="0">
                <a:latin typeface="+mn-lt"/>
                <a:cs typeface="Arial" pitchFamily="34" charset="0"/>
              </a:rPr>
              <a:t>A syllu ar</a:t>
            </a:r>
            <a:r>
              <a:rPr lang="cy-GB" altLang="cy-GB" sz="4000" dirty="0" smtClean="0">
                <a:latin typeface="+mn-lt"/>
                <a:cs typeface="Arial" pitchFamily="34" charset="0"/>
              </a:rPr>
              <a:t>……</a:t>
            </a:r>
            <a:endParaRPr lang="cy-GB" altLang="cy-GB" sz="4000" dirty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2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1589</TotalTime>
  <Words>102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474</cp:revision>
  <dcterms:modified xsi:type="dcterms:W3CDTF">2015-07-20T12:15:15Z</dcterms:modified>
</cp:coreProperties>
</file>