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0"/>
  </p:notesMasterIdLst>
  <p:sldIdLst>
    <p:sldId id="586" r:id="rId2"/>
    <p:sldId id="597" r:id="rId3"/>
    <p:sldId id="593" r:id="rId4"/>
    <p:sldId id="598" r:id="rId5"/>
    <p:sldId id="599" r:id="rId6"/>
    <p:sldId id="600" r:id="rId7"/>
    <p:sldId id="601" r:id="rId8"/>
    <p:sldId id="581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tunes.apple.com/gb/album/tiwnio-mewn/id212846115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1738551"/>
            <a:ext cx="77094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i="1" dirty="0">
                <a:latin typeface="+mn-lt"/>
              </a:rPr>
              <a:t>Mewn llawenydd yr âf </a:t>
            </a:r>
            <a:r>
              <a:rPr lang="pl-PL" sz="4000" i="1" dirty="0" smtClean="0">
                <a:latin typeface="+mn-lt"/>
              </a:rPr>
              <a:t>allan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Ac mewn heddwch caf fy </a:t>
            </a:r>
            <a:r>
              <a:rPr lang="pl-PL" sz="4000" i="1" dirty="0" smtClean="0">
                <a:latin typeface="+mn-lt"/>
              </a:rPr>
              <a:t>arwain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Mynyddoedd a bryniau yn</a:t>
            </a:r>
          </a:p>
          <a:p>
            <a:r>
              <a:rPr lang="pl-PL" sz="4000" i="1" dirty="0">
                <a:latin typeface="+mn-lt"/>
              </a:rPr>
              <a:t>Bloeddio canu o’m </a:t>
            </a:r>
            <a:r>
              <a:rPr lang="pl-PL" sz="4000" i="1" dirty="0" smtClean="0">
                <a:latin typeface="+mn-lt"/>
              </a:rPr>
              <a:t>blaen</a:t>
            </a:r>
            <a:r>
              <a:rPr lang="en-GB" sz="4000" i="1" dirty="0" smtClean="0">
                <a:latin typeface="+mn-lt"/>
              </a:rPr>
              <a:t>.</a:t>
            </a:r>
            <a:endParaRPr lang="cy-GB" altLang="cy-GB" sz="4000" i="1" dirty="0">
              <a:latin typeface="+mn-l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6512" y="-27384"/>
            <a:ext cx="30712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+mn-lt"/>
              </a:rPr>
              <a:t>O Eseia 55 ad.11-12 </a:t>
            </a:r>
          </a:p>
          <a:p>
            <a:r>
              <a:rPr lang="it-IT" dirty="0">
                <a:latin typeface="+mn-lt"/>
              </a:rPr>
              <a:t>Eseia 49 ad.15-16 </a:t>
            </a:r>
            <a:endParaRPr lang="cy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9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1738551"/>
            <a:ext cx="77094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i="1" dirty="0">
                <a:latin typeface="+mn-lt"/>
              </a:rPr>
              <a:t>Mewn llawenydd yr âf </a:t>
            </a:r>
            <a:r>
              <a:rPr lang="pl-PL" sz="4000" i="1" dirty="0" smtClean="0">
                <a:latin typeface="+mn-lt"/>
              </a:rPr>
              <a:t>allan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Ac mewn heddwch caf fy </a:t>
            </a:r>
            <a:r>
              <a:rPr lang="pl-PL" sz="4000" i="1" dirty="0" smtClean="0">
                <a:latin typeface="+mn-lt"/>
              </a:rPr>
              <a:t>arwain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Holl goedwig y meysydd</a:t>
            </a:r>
          </a:p>
          <a:p>
            <a:r>
              <a:rPr lang="pl-PL" sz="4000" i="1" dirty="0">
                <a:latin typeface="+mn-lt"/>
              </a:rPr>
              <a:t>Yn curo dwylo o’m </a:t>
            </a:r>
            <a:r>
              <a:rPr lang="pl-PL" sz="4000" i="1" dirty="0" smtClean="0">
                <a:latin typeface="+mn-lt"/>
              </a:rPr>
              <a:t>blaen</a:t>
            </a:r>
            <a:r>
              <a:rPr lang="en-GB" sz="4000" i="1" dirty="0" smtClean="0">
                <a:latin typeface="+mn-lt"/>
              </a:rPr>
              <a:t>.</a:t>
            </a:r>
            <a:endParaRPr lang="cy-GB" altLang="cy-GB" sz="40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9512" y="1195005"/>
            <a:ext cx="89644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>
                <a:latin typeface="+mn-lt"/>
              </a:rPr>
              <a:t>Fel hyn mae y gair a ddaw o’th </a:t>
            </a:r>
            <a:r>
              <a:rPr lang="pl-PL" sz="4000" dirty="0" smtClean="0">
                <a:latin typeface="+mn-lt"/>
              </a:rPr>
              <a:t>enau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Nid yw’n dychwel atat ti yn </a:t>
            </a:r>
            <a:r>
              <a:rPr lang="pl-PL" sz="4000" dirty="0" smtClean="0">
                <a:latin typeface="+mn-lt"/>
              </a:rPr>
              <a:t>ofer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Mae’n cyflawni popeth a </a:t>
            </a:r>
            <a:r>
              <a:rPr lang="pl-PL" sz="4000" dirty="0" smtClean="0">
                <a:latin typeface="+mn-lt"/>
              </a:rPr>
              <a:t>fwriedaist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Mi ddilynai ti yn llawn o hyder!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1738551"/>
            <a:ext cx="77094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i="1" dirty="0">
                <a:latin typeface="+mn-lt"/>
              </a:rPr>
              <a:t>Mewn llawenydd yr âf </a:t>
            </a:r>
            <a:r>
              <a:rPr lang="pl-PL" sz="4000" i="1" dirty="0" smtClean="0">
                <a:latin typeface="+mn-lt"/>
              </a:rPr>
              <a:t>allan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Ac mewn heddwch caf fy </a:t>
            </a:r>
            <a:r>
              <a:rPr lang="pl-PL" sz="4000" i="1" dirty="0" smtClean="0">
                <a:latin typeface="+mn-lt"/>
              </a:rPr>
              <a:t>arwain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Mynyddoedd a bryniau </a:t>
            </a:r>
            <a:r>
              <a:rPr lang="pl-PL" sz="4000" i="1" dirty="0" smtClean="0">
                <a:latin typeface="+mn-lt"/>
              </a:rPr>
              <a:t>yn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Bloeddio canu o’m </a:t>
            </a:r>
            <a:r>
              <a:rPr lang="pl-PL" sz="4000" i="1" dirty="0" smtClean="0">
                <a:latin typeface="+mn-lt"/>
              </a:rPr>
              <a:t>blaen</a:t>
            </a:r>
            <a:r>
              <a:rPr lang="en-GB" sz="4000" i="1" dirty="0" smtClean="0">
                <a:latin typeface="+mn-lt"/>
              </a:rPr>
              <a:t>.</a:t>
            </a:r>
            <a:endParaRPr lang="cy-GB" altLang="cy-GB" sz="40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1738551"/>
            <a:ext cx="77094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i="1" dirty="0">
                <a:latin typeface="+mn-lt"/>
              </a:rPr>
              <a:t>Mewn llawenydd yr âf </a:t>
            </a:r>
            <a:r>
              <a:rPr lang="pl-PL" sz="4000" i="1" dirty="0" smtClean="0">
                <a:latin typeface="+mn-lt"/>
              </a:rPr>
              <a:t>allan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Ac mewn heddwch caf fy </a:t>
            </a:r>
            <a:r>
              <a:rPr lang="pl-PL" sz="4000" i="1" dirty="0" smtClean="0">
                <a:latin typeface="+mn-lt"/>
              </a:rPr>
              <a:t>arwain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Holl goedwig y </a:t>
            </a:r>
            <a:r>
              <a:rPr lang="pl-PL" sz="4000" i="1" dirty="0" smtClean="0">
                <a:latin typeface="+mn-lt"/>
              </a:rPr>
              <a:t>meysydd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Yn curo dwylo o’m </a:t>
            </a:r>
            <a:r>
              <a:rPr lang="pl-PL" sz="4000" i="1" dirty="0" smtClean="0">
                <a:latin typeface="+mn-lt"/>
              </a:rPr>
              <a:t>blaen</a:t>
            </a:r>
            <a:r>
              <a:rPr lang="en-GB" sz="4000" i="1" dirty="0" smtClean="0">
                <a:latin typeface="+mn-lt"/>
              </a:rPr>
              <a:t>.</a:t>
            </a:r>
            <a:endParaRPr lang="cy-GB" altLang="cy-GB" sz="40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9512" y="1195005"/>
            <a:ext cx="89644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>
                <a:latin typeface="+mn-lt"/>
              </a:rPr>
              <a:t>Am fy mod yn werthfawr yn dy </a:t>
            </a:r>
            <a:r>
              <a:rPr lang="pl-PL" sz="4000" dirty="0" smtClean="0">
                <a:latin typeface="+mn-lt"/>
              </a:rPr>
              <a:t>olwg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Nid wy’n ofni dim a ddaw i’m rhan </a:t>
            </a:r>
            <a:r>
              <a:rPr lang="pl-PL" sz="4000" dirty="0" smtClean="0">
                <a:latin typeface="+mn-lt"/>
              </a:rPr>
              <a:t>i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Rwyt ti’n addo peidio byth a ‘</a:t>
            </a:r>
            <a:r>
              <a:rPr lang="pl-PL" sz="4000" dirty="0" smtClean="0">
                <a:latin typeface="+mn-lt"/>
              </a:rPr>
              <a:t>ngadael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A dy fod ti wastad yn fy ngharu!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1738551"/>
            <a:ext cx="77094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i="1" dirty="0">
                <a:latin typeface="+mn-lt"/>
              </a:rPr>
              <a:t>Mewn llawenydd yr âf </a:t>
            </a:r>
            <a:r>
              <a:rPr lang="pl-PL" sz="4000" i="1" dirty="0" smtClean="0">
                <a:latin typeface="+mn-lt"/>
              </a:rPr>
              <a:t>allan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Ac mewn heddwch caf fy </a:t>
            </a:r>
            <a:r>
              <a:rPr lang="pl-PL" sz="4000" i="1" dirty="0" smtClean="0">
                <a:latin typeface="+mn-lt"/>
              </a:rPr>
              <a:t>arwain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Mynyddoedd a bryniau </a:t>
            </a:r>
            <a:r>
              <a:rPr lang="pl-PL" sz="4000" i="1" dirty="0" smtClean="0">
                <a:latin typeface="+mn-lt"/>
              </a:rPr>
              <a:t>yn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Bloeddio canu o’m </a:t>
            </a:r>
            <a:r>
              <a:rPr lang="pl-PL" sz="4000" i="1" dirty="0" smtClean="0">
                <a:latin typeface="+mn-lt"/>
              </a:rPr>
              <a:t>blaen</a:t>
            </a:r>
            <a:r>
              <a:rPr lang="en-GB" sz="4000" i="1" dirty="0">
                <a:latin typeface="+mn-lt"/>
              </a:rPr>
              <a:t>.</a:t>
            </a:r>
            <a:endParaRPr lang="cy-GB" altLang="cy-GB" sz="40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515560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27176" y="6415633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© 2005 Elise Gwilym o'r CD </a:t>
            </a:r>
            <a:r>
              <a:rPr lang="cy-GB" sz="1400" dirty="0">
                <a:latin typeface="+mn-lt"/>
                <a:hlinkClick r:id="rId2"/>
              </a:rPr>
              <a:t>Tiwnio Mewn</a:t>
            </a:r>
            <a:r>
              <a:rPr lang="cy-GB" sz="1400" dirty="0">
                <a:latin typeface="+mn-lt"/>
              </a:rPr>
              <a:t> 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11560" y="1738551"/>
            <a:ext cx="77094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i="1" dirty="0">
                <a:latin typeface="+mn-lt"/>
              </a:rPr>
              <a:t>Mewn llawenydd yr âf </a:t>
            </a:r>
            <a:r>
              <a:rPr lang="pl-PL" sz="4000" i="1" dirty="0" smtClean="0">
                <a:latin typeface="+mn-lt"/>
              </a:rPr>
              <a:t>allan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Ac mewn heddwch caf fy </a:t>
            </a:r>
            <a:r>
              <a:rPr lang="pl-PL" sz="4000" i="1" dirty="0" smtClean="0">
                <a:latin typeface="+mn-lt"/>
              </a:rPr>
              <a:t>arwain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Holl goedwig y </a:t>
            </a:r>
            <a:r>
              <a:rPr lang="pl-PL" sz="4000" i="1" dirty="0" smtClean="0">
                <a:latin typeface="+mn-lt"/>
              </a:rPr>
              <a:t>meysydd</a:t>
            </a:r>
            <a:r>
              <a:rPr lang="en-GB" sz="4000" i="1" dirty="0" smtClean="0">
                <a:latin typeface="+mn-lt"/>
              </a:rPr>
              <a:t>,</a:t>
            </a:r>
            <a:endParaRPr lang="pl-PL" sz="4000" i="1" dirty="0">
              <a:latin typeface="+mn-lt"/>
            </a:endParaRPr>
          </a:p>
          <a:p>
            <a:r>
              <a:rPr lang="pl-PL" sz="4000" i="1" dirty="0">
                <a:latin typeface="+mn-lt"/>
              </a:rPr>
              <a:t>Yn curo dwylo o’m </a:t>
            </a:r>
            <a:r>
              <a:rPr lang="pl-PL" sz="4000" i="1" dirty="0" smtClean="0">
                <a:latin typeface="+mn-lt"/>
              </a:rPr>
              <a:t>blaen</a:t>
            </a:r>
            <a:r>
              <a:rPr lang="en-GB" sz="4000" i="1" dirty="0" smtClean="0">
                <a:latin typeface="+mn-lt"/>
              </a:rPr>
              <a:t>.</a:t>
            </a:r>
            <a:endParaRPr lang="cy-GB" altLang="cy-GB" sz="40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1638</TotalTime>
  <Words>228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475</cp:revision>
  <dcterms:modified xsi:type="dcterms:W3CDTF">2015-07-20T12:07:56Z</dcterms:modified>
</cp:coreProperties>
</file>