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31" r:id="rId2"/>
    <p:sldId id="432" r:id="rId3"/>
    <p:sldId id="43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6" d="100"/>
          <a:sy n="106" d="100"/>
        </p:scale>
        <p:origin x="1860" y="12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ongs@integritymusic.com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3568" y="332656"/>
            <a:ext cx="7454031" cy="4533602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Uwch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holl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bwerau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err="1">
                <a:solidFill>
                  <a:schemeClr val="bg1"/>
                </a:solidFill>
              </a:rPr>
              <a:t>brenhinoedd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byd</a:t>
            </a:r>
            <a:r>
              <a:rPr lang="en-GB" dirty="0">
                <a:solidFill>
                  <a:schemeClr val="bg1"/>
                </a:solidFill>
              </a:rPr>
              <a:t>,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Uwch</a:t>
            </a:r>
            <a:r>
              <a:rPr lang="en-GB" dirty="0">
                <a:solidFill>
                  <a:schemeClr val="bg1"/>
                </a:solidFill>
              </a:rPr>
              <a:t> pob </a:t>
            </a:r>
            <a:r>
              <a:rPr lang="en-GB" dirty="0" err="1">
                <a:solidFill>
                  <a:schemeClr val="bg1"/>
                </a:solidFill>
              </a:rPr>
              <a:t>rhyfeddod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phopeth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creaist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</a:t>
            </a:r>
            <a:r>
              <a:rPr lang="en-GB" dirty="0">
                <a:solidFill>
                  <a:schemeClr val="bg1"/>
                </a:solidFill>
              </a:rPr>
              <a:t>.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Uwch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holl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ddoethineb</a:t>
            </a:r>
            <a:r>
              <a:rPr lang="en-GB" dirty="0">
                <a:solidFill>
                  <a:schemeClr val="bg1"/>
                </a:solidFill>
              </a:rPr>
              <a:t> a </a:t>
            </a:r>
            <a:r>
              <a:rPr lang="en-GB" dirty="0" err="1">
                <a:solidFill>
                  <a:schemeClr val="bg1"/>
                </a:solidFill>
              </a:rPr>
              <a:t>ffyrdd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amrywiol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dyn</a:t>
            </a:r>
            <a:r>
              <a:rPr lang="en-GB" dirty="0">
                <a:solidFill>
                  <a:schemeClr val="bg1"/>
                </a:solidFill>
              </a:rPr>
              <a:t>,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Roeddet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ti</a:t>
            </a:r>
            <a:r>
              <a:rPr lang="en-GB" dirty="0">
                <a:solidFill>
                  <a:schemeClr val="bg1"/>
                </a:solidFill>
              </a:rPr>
              <a:t> yn bod </a:t>
            </a:r>
            <a:r>
              <a:rPr lang="en-GB" dirty="0" err="1">
                <a:solidFill>
                  <a:schemeClr val="bg1"/>
                </a:solidFill>
              </a:rPr>
              <a:t>cyn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dechrau’r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byd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26682" y="836712"/>
            <a:ext cx="9217024" cy="4173562"/>
          </a:xfrm>
        </p:spPr>
        <p:txBody>
          <a:bodyPr/>
          <a:lstStyle/>
          <a:p>
            <a:r>
              <a:rPr lang="en-GB" sz="3800" dirty="0" err="1">
                <a:solidFill>
                  <a:schemeClr val="bg1"/>
                </a:solidFill>
              </a:rPr>
              <a:t>Goruwch</a:t>
            </a:r>
            <a:r>
              <a:rPr lang="en-GB" sz="3800" dirty="0">
                <a:solidFill>
                  <a:schemeClr val="bg1"/>
                </a:solidFill>
              </a:rPr>
              <a:t> pob </a:t>
            </a:r>
            <a:r>
              <a:rPr lang="en-GB" sz="3800" dirty="0" err="1">
                <a:solidFill>
                  <a:schemeClr val="bg1"/>
                </a:solidFill>
              </a:rPr>
              <a:t>teyrnas</a:t>
            </a:r>
            <a:r>
              <a:rPr lang="en-GB" sz="3800" dirty="0">
                <a:solidFill>
                  <a:schemeClr val="bg1"/>
                </a:solidFill>
              </a:rPr>
              <a:t>, </a:t>
            </a:r>
            <a:r>
              <a:rPr lang="en-GB" sz="3800" dirty="0" smtClean="0">
                <a:solidFill>
                  <a:schemeClr val="bg1"/>
                </a:solidFill>
              </a:rPr>
              <a:t/>
            </a:r>
            <a:br>
              <a:rPr lang="en-GB" sz="3800" dirty="0" smtClean="0">
                <a:solidFill>
                  <a:schemeClr val="bg1"/>
                </a:solidFill>
              </a:rPr>
            </a:br>
            <a:r>
              <a:rPr lang="en-GB" sz="3800" dirty="0" smtClean="0">
                <a:solidFill>
                  <a:schemeClr val="bg1"/>
                </a:solidFill>
              </a:rPr>
              <a:t>pob </a:t>
            </a:r>
            <a:r>
              <a:rPr lang="en-GB" sz="3800" dirty="0" err="1">
                <a:solidFill>
                  <a:schemeClr val="bg1"/>
                </a:solidFill>
              </a:rPr>
              <a:t>gorsedd</a:t>
            </a:r>
            <a:r>
              <a:rPr lang="en-GB" sz="3800" dirty="0">
                <a:solidFill>
                  <a:schemeClr val="bg1"/>
                </a:solidFill>
              </a:rPr>
              <a:t> </a:t>
            </a:r>
            <a:r>
              <a:rPr lang="en-GB" sz="3800" dirty="0" err="1">
                <a:solidFill>
                  <a:schemeClr val="bg1"/>
                </a:solidFill>
              </a:rPr>
              <a:t>byd</a:t>
            </a:r>
            <a:r>
              <a:rPr lang="en-GB" sz="3800" dirty="0">
                <a:solidFill>
                  <a:schemeClr val="bg1"/>
                </a:solidFill>
              </a:rPr>
              <a:t>,</a:t>
            </a:r>
            <a:br>
              <a:rPr lang="en-GB" sz="3800" dirty="0">
                <a:solidFill>
                  <a:schemeClr val="bg1"/>
                </a:solidFill>
              </a:rPr>
            </a:br>
            <a:r>
              <a:rPr lang="en-GB" sz="3800" dirty="0" err="1">
                <a:solidFill>
                  <a:schemeClr val="bg1"/>
                </a:solidFill>
              </a:rPr>
              <a:t>Uwchlaw</a:t>
            </a:r>
            <a:r>
              <a:rPr lang="en-GB" sz="3800" dirty="0">
                <a:solidFill>
                  <a:schemeClr val="bg1"/>
                </a:solidFill>
              </a:rPr>
              <a:t> pob </a:t>
            </a:r>
            <a:r>
              <a:rPr lang="en-GB" sz="3800" dirty="0" err="1">
                <a:solidFill>
                  <a:schemeClr val="bg1"/>
                </a:solidFill>
              </a:rPr>
              <a:t>gorchest</a:t>
            </a:r>
            <a:r>
              <a:rPr lang="en-GB" sz="3800" dirty="0">
                <a:solidFill>
                  <a:schemeClr val="bg1"/>
                </a:solidFill>
              </a:rPr>
              <a:t>, </a:t>
            </a:r>
            <a:r>
              <a:rPr lang="en-GB" sz="3800" dirty="0" smtClean="0">
                <a:solidFill>
                  <a:schemeClr val="bg1"/>
                </a:solidFill>
              </a:rPr>
              <a:t/>
            </a:r>
            <a:br>
              <a:rPr lang="en-GB" sz="3800" dirty="0" smtClean="0">
                <a:solidFill>
                  <a:schemeClr val="bg1"/>
                </a:solidFill>
              </a:rPr>
            </a:br>
            <a:r>
              <a:rPr lang="en-GB" sz="3800" dirty="0" err="1" smtClean="0">
                <a:solidFill>
                  <a:schemeClr val="bg1"/>
                </a:solidFill>
              </a:rPr>
              <a:t>uchelgais</a:t>
            </a:r>
            <a:r>
              <a:rPr lang="en-GB" sz="3800" dirty="0" smtClean="0">
                <a:solidFill>
                  <a:schemeClr val="bg1"/>
                </a:solidFill>
              </a:rPr>
              <a:t> </a:t>
            </a:r>
            <a:r>
              <a:rPr lang="en-GB" sz="3800" dirty="0">
                <a:solidFill>
                  <a:schemeClr val="bg1"/>
                </a:solidFill>
              </a:rPr>
              <a:t>a </a:t>
            </a:r>
            <a:r>
              <a:rPr lang="en-GB" sz="3800" dirty="0" err="1">
                <a:solidFill>
                  <a:schemeClr val="bg1"/>
                </a:solidFill>
              </a:rPr>
              <a:t>boddhad</a:t>
            </a:r>
            <a:r>
              <a:rPr lang="en-GB" sz="3800" dirty="0">
                <a:solidFill>
                  <a:schemeClr val="bg1"/>
                </a:solidFill>
              </a:rPr>
              <a:t>,</a:t>
            </a:r>
            <a:br>
              <a:rPr lang="en-GB" sz="3800" dirty="0">
                <a:solidFill>
                  <a:schemeClr val="bg1"/>
                </a:solidFill>
              </a:rPr>
            </a:br>
            <a:r>
              <a:rPr lang="en-GB" sz="3800" dirty="0" err="1">
                <a:solidFill>
                  <a:schemeClr val="bg1"/>
                </a:solidFill>
              </a:rPr>
              <a:t>Uwchlaw</a:t>
            </a:r>
            <a:r>
              <a:rPr lang="en-GB" sz="3800" dirty="0">
                <a:solidFill>
                  <a:schemeClr val="bg1"/>
                </a:solidFill>
              </a:rPr>
              <a:t> pob </a:t>
            </a:r>
            <a:r>
              <a:rPr lang="en-GB" sz="3800" dirty="0" err="1">
                <a:solidFill>
                  <a:schemeClr val="bg1"/>
                </a:solidFill>
              </a:rPr>
              <a:t>cyfoeth</a:t>
            </a:r>
            <a:r>
              <a:rPr lang="en-GB" sz="3800" dirty="0">
                <a:solidFill>
                  <a:schemeClr val="bg1"/>
                </a:solidFill>
              </a:rPr>
              <a:t> </a:t>
            </a:r>
            <a:r>
              <a:rPr lang="en-GB" sz="3800" dirty="0" smtClean="0">
                <a:solidFill>
                  <a:schemeClr val="bg1"/>
                </a:solidFill>
              </a:rPr>
              <a:t/>
            </a:r>
            <a:br>
              <a:rPr lang="en-GB" sz="3800" dirty="0" smtClean="0">
                <a:solidFill>
                  <a:schemeClr val="bg1"/>
                </a:solidFill>
              </a:rPr>
            </a:br>
            <a:r>
              <a:rPr lang="en-GB" sz="3800" dirty="0" smtClean="0">
                <a:solidFill>
                  <a:schemeClr val="bg1"/>
                </a:solidFill>
              </a:rPr>
              <a:t>a </a:t>
            </a:r>
            <a:r>
              <a:rPr lang="en-GB" sz="3800" dirty="0" err="1">
                <a:solidFill>
                  <a:schemeClr val="bg1"/>
                </a:solidFill>
              </a:rPr>
              <a:t>holl</a:t>
            </a:r>
            <a:r>
              <a:rPr lang="en-GB" sz="3800" dirty="0">
                <a:solidFill>
                  <a:schemeClr val="bg1"/>
                </a:solidFill>
              </a:rPr>
              <a:t> </a:t>
            </a:r>
            <a:r>
              <a:rPr lang="en-GB" sz="3800" dirty="0" err="1">
                <a:solidFill>
                  <a:schemeClr val="bg1"/>
                </a:solidFill>
              </a:rPr>
              <a:t>drysorau’r</a:t>
            </a:r>
            <a:r>
              <a:rPr lang="en-GB" sz="3800" dirty="0">
                <a:solidFill>
                  <a:schemeClr val="bg1"/>
                </a:solidFill>
              </a:rPr>
              <a:t> </a:t>
            </a:r>
            <a:r>
              <a:rPr lang="en-GB" sz="3800" dirty="0" err="1">
                <a:solidFill>
                  <a:schemeClr val="bg1"/>
                </a:solidFill>
              </a:rPr>
              <a:t>byd</a:t>
            </a:r>
            <a:r>
              <a:rPr lang="en-GB" sz="3800" dirty="0">
                <a:solidFill>
                  <a:schemeClr val="bg1"/>
                </a:solidFill>
              </a:rPr>
              <a:t>,</a:t>
            </a:r>
            <a:br>
              <a:rPr lang="en-GB" sz="3800" dirty="0">
                <a:solidFill>
                  <a:schemeClr val="bg1"/>
                </a:solidFill>
              </a:rPr>
            </a:br>
            <a:r>
              <a:rPr lang="en-GB" sz="3800" dirty="0">
                <a:solidFill>
                  <a:schemeClr val="bg1"/>
                </a:solidFill>
              </a:rPr>
              <a:t>Does dim </a:t>
            </a:r>
            <a:r>
              <a:rPr lang="en-GB" sz="3800" dirty="0" err="1">
                <a:solidFill>
                  <a:schemeClr val="bg1"/>
                </a:solidFill>
              </a:rPr>
              <a:t>ffordd</a:t>
            </a:r>
            <a:r>
              <a:rPr lang="en-GB" sz="3800" dirty="0">
                <a:solidFill>
                  <a:schemeClr val="bg1"/>
                </a:solidFill>
              </a:rPr>
              <a:t> o </a:t>
            </a:r>
            <a:r>
              <a:rPr lang="en-GB" sz="3800" dirty="0" err="1">
                <a:solidFill>
                  <a:schemeClr val="bg1"/>
                </a:solidFill>
              </a:rPr>
              <a:t>fesur</a:t>
            </a:r>
            <a:r>
              <a:rPr lang="en-GB" sz="3800" dirty="0">
                <a:solidFill>
                  <a:schemeClr val="bg1"/>
                </a:solidFill>
              </a:rPr>
              <a:t> </a:t>
            </a:r>
            <a:r>
              <a:rPr lang="en-GB" sz="3800" dirty="0" smtClean="0">
                <a:solidFill>
                  <a:schemeClr val="bg1"/>
                </a:solidFill>
              </a:rPr>
              <a:t/>
            </a:r>
            <a:br>
              <a:rPr lang="en-GB" sz="3800" dirty="0" smtClean="0">
                <a:solidFill>
                  <a:schemeClr val="bg1"/>
                </a:solidFill>
              </a:rPr>
            </a:br>
            <a:r>
              <a:rPr lang="en-GB" sz="3800" dirty="0" err="1" smtClean="0">
                <a:solidFill>
                  <a:schemeClr val="bg1"/>
                </a:solidFill>
              </a:rPr>
              <a:t>dy</a:t>
            </a:r>
            <a:r>
              <a:rPr lang="en-GB" sz="3800" dirty="0" smtClean="0">
                <a:solidFill>
                  <a:schemeClr val="bg1"/>
                </a:solidFill>
              </a:rPr>
              <a:t> </a:t>
            </a:r>
            <a:r>
              <a:rPr lang="en-GB" sz="3800" dirty="0" err="1">
                <a:solidFill>
                  <a:schemeClr val="bg1"/>
                </a:solidFill>
              </a:rPr>
              <a:t>holl</a:t>
            </a:r>
            <a:r>
              <a:rPr lang="en-GB" sz="3800" dirty="0">
                <a:solidFill>
                  <a:schemeClr val="bg1"/>
                </a:solidFill>
              </a:rPr>
              <a:t> </a:t>
            </a:r>
            <a:r>
              <a:rPr lang="en-GB" sz="3800" dirty="0" err="1">
                <a:solidFill>
                  <a:schemeClr val="bg1"/>
                </a:solidFill>
              </a:rPr>
              <a:t>werth</a:t>
            </a:r>
            <a:r>
              <a:rPr lang="en-GB" sz="3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7715250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1620688" y="-27384"/>
            <a:ext cx="12025335" cy="4582839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Wedi’r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groes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err="1" smtClean="0">
                <a:solidFill>
                  <a:schemeClr val="bg1"/>
                </a:solidFill>
              </a:rPr>
              <a:t>rhoddwyd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Di </a:t>
            </a:r>
            <a:r>
              <a:rPr lang="en-GB" dirty="0" err="1">
                <a:solidFill>
                  <a:schemeClr val="bg1"/>
                </a:solidFill>
              </a:rPr>
              <a:t>mewn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bedd</a:t>
            </a:r>
            <a:r>
              <a:rPr lang="en-GB" dirty="0">
                <a:solidFill>
                  <a:schemeClr val="bg1"/>
                </a:solidFill>
              </a:rPr>
              <a:t>,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Fe </a:t>
            </a:r>
            <a:r>
              <a:rPr lang="en-GB" dirty="0" err="1">
                <a:solidFill>
                  <a:schemeClr val="bg1"/>
                </a:solidFill>
              </a:rPr>
              <a:t>ddaethost</a:t>
            </a:r>
            <a:r>
              <a:rPr lang="en-GB" dirty="0">
                <a:solidFill>
                  <a:schemeClr val="bg1"/>
                </a:solidFill>
              </a:rPr>
              <a:t> lawr,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a </a:t>
            </a:r>
            <a:r>
              <a:rPr lang="en-GB" dirty="0" err="1">
                <a:solidFill>
                  <a:schemeClr val="bg1"/>
                </a:solidFill>
              </a:rPr>
              <a:t>chael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gwrthodiad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llym</a:t>
            </a:r>
            <a:r>
              <a:rPr lang="en-GB" dirty="0">
                <a:solidFill>
                  <a:schemeClr val="bg1"/>
                </a:solidFill>
              </a:rPr>
              <a:t>.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Rhosyn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Duw</a:t>
            </a:r>
            <a:r>
              <a:rPr lang="en-GB" dirty="0">
                <a:solidFill>
                  <a:schemeClr val="bg1"/>
                </a:solidFill>
              </a:rPr>
              <a:t>, </a:t>
            </a:r>
            <a:r>
              <a:rPr lang="en-GB" dirty="0" smtClean="0">
                <a:solidFill>
                  <a:schemeClr val="bg1"/>
                </a:solidFill>
              </a:rPr>
              <a:t/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err="1" smtClean="0">
                <a:solidFill>
                  <a:schemeClr val="bg1"/>
                </a:solidFill>
              </a:rPr>
              <a:t>Sathrwyd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dan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ein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traed</a:t>
            </a:r>
            <a:r>
              <a:rPr lang="en-GB" dirty="0">
                <a:solidFill>
                  <a:schemeClr val="bg1"/>
                </a:solidFill>
              </a:rPr>
              <a:t>.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Ti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ga’th</a:t>
            </a:r>
            <a:r>
              <a:rPr lang="en-GB" dirty="0">
                <a:solidFill>
                  <a:schemeClr val="bg1"/>
                </a:solidFill>
              </a:rPr>
              <a:t> y </a:t>
            </a:r>
            <a:r>
              <a:rPr lang="en-GB" dirty="0" err="1">
                <a:solidFill>
                  <a:schemeClr val="bg1"/>
                </a:solidFill>
              </a:rPr>
              <a:t>bai</a:t>
            </a:r>
            <a:r>
              <a:rPr lang="en-GB" dirty="0">
                <a:solidFill>
                  <a:schemeClr val="bg1"/>
                </a:solidFill>
              </a:rPr>
              <a:t>,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er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mwyn</a:t>
            </a:r>
            <a:r>
              <a:rPr lang="en-GB" dirty="0">
                <a:solidFill>
                  <a:schemeClr val="bg1"/>
                </a:solidFill>
              </a:rPr>
              <a:t> i, 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 err="1">
                <a:solidFill>
                  <a:schemeClr val="bg1"/>
                </a:solidFill>
              </a:rPr>
              <a:t>er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fy</a:t>
            </a:r>
            <a:r>
              <a:rPr lang="en-GB" dirty="0">
                <a:solidFill>
                  <a:schemeClr val="bg1"/>
                </a:solidFill>
              </a:rPr>
              <a:t> </a:t>
            </a:r>
            <a:r>
              <a:rPr lang="en-GB" dirty="0" err="1">
                <a:solidFill>
                  <a:schemeClr val="bg1"/>
                </a:solidFill>
              </a:rPr>
              <a:t>mwyn</a:t>
            </a:r>
            <a:r>
              <a:rPr lang="en-GB" dirty="0">
                <a:solidFill>
                  <a:schemeClr val="bg1"/>
                </a:solidFill>
              </a:rPr>
              <a:t> i.</a:t>
            </a:r>
            <a:endParaRPr lang="cy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63688" y="6163716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835696" y="6285220"/>
            <a:ext cx="72728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/>
              <a:t>Above All: Paul </a:t>
            </a:r>
            <a:r>
              <a:rPr lang="en-GB" sz="1100" dirty="0" err="1"/>
              <a:t>Baloche</a:t>
            </a:r>
            <a:r>
              <a:rPr lang="en-GB" sz="1100" dirty="0"/>
              <a:t> &amp; Lenny </a:t>
            </a:r>
            <a:r>
              <a:rPr lang="en-GB" sz="1100" dirty="0" smtClean="0"/>
              <a:t>LeBlanc, </a:t>
            </a:r>
            <a:r>
              <a:rPr lang="en-GB" sz="1100" dirty="0" err="1" smtClean="0"/>
              <a:t>Cyfieithiad</a:t>
            </a:r>
            <a:r>
              <a:rPr lang="en-GB" sz="1100" dirty="0" smtClean="0"/>
              <a:t> </a:t>
            </a:r>
            <a:r>
              <a:rPr lang="en-GB" sz="1100" dirty="0" err="1" smtClean="0"/>
              <a:t>Awdurdodedig</a:t>
            </a:r>
            <a:r>
              <a:rPr lang="en-GB" sz="1100" dirty="0" smtClean="0"/>
              <a:t>: Steffan </a:t>
            </a:r>
            <a:r>
              <a:rPr lang="en-GB" sz="1100" dirty="0"/>
              <a:t>Elis, </a:t>
            </a:r>
            <a:r>
              <a:rPr lang="en-GB" sz="1100" dirty="0" err="1"/>
              <a:t>Gobaith</a:t>
            </a:r>
            <a:r>
              <a:rPr lang="en-GB" sz="1100" dirty="0"/>
              <a:t> i </a:t>
            </a:r>
            <a:r>
              <a:rPr lang="en-GB" sz="1100" dirty="0" smtClean="0"/>
              <a:t>Gymru</a:t>
            </a:r>
            <a:endParaRPr lang="en-GB" sz="1100" dirty="0"/>
          </a:p>
          <a:p>
            <a:pPr algn="r"/>
            <a:r>
              <a:rPr lang="en-GB" sz="1100" dirty="0"/>
              <a:t>Copyright © and in this translation 1999 </a:t>
            </a:r>
            <a:r>
              <a:rPr lang="en-US" sz="1100" dirty="0"/>
              <a:t>Integrity’s Hosanna! Music/Adm. by CapitolCMGPublishing.com excl. UK, </a:t>
            </a:r>
            <a:r>
              <a:rPr lang="en-US" sz="1100" dirty="0" err="1"/>
              <a:t>adm.</a:t>
            </a:r>
            <a:r>
              <a:rPr lang="en-US" sz="1100" dirty="0"/>
              <a:t> by Integrity Music, part of the David C Cook family, </a:t>
            </a:r>
            <a:r>
              <a:rPr lang="en-US" sz="1100" u="sng" dirty="0">
                <a:hlinkClick r:id="rId2"/>
              </a:rPr>
              <a:t>songs@integritymusic.com</a:t>
            </a:r>
            <a:r>
              <a:rPr lang="en-US" sz="1100" dirty="0"/>
              <a:t> /</a:t>
            </a:r>
            <a:r>
              <a:rPr lang="en-US" sz="1100" dirty="0" err="1"/>
              <a:t>Lensongs</a:t>
            </a:r>
            <a:r>
              <a:rPr lang="en-US" sz="1100" dirty="0"/>
              <a:t> Publishing</a:t>
            </a:r>
            <a:endParaRPr lang="en-GB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1283</TotalTime>
  <Words>70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Lucida Sans Unicode</vt:lpstr>
      <vt:lpstr>Times New Roman</vt:lpstr>
      <vt:lpstr>Webdings</vt:lpstr>
      <vt:lpstr>Default Design</vt:lpstr>
      <vt:lpstr>Uwch holl bwerau, brenhinoedd byd, Uwch pob rhyfeddod a phopeth creaist ti. Uwch holl ddoethineb a ffyrdd amrywiol dyn, Roeddet ti yn bod cyn dechrau’r byd.</vt:lpstr>
      <vt:lpstr>Goruwch pob teyrnas,  pob gorsedd byd, Uwchlaw pob gorchest,  uchelgais a boddhad, Uwchlaw pob cyfoeth  a holl drysorau’r byd, Does dim ffordd o fesur  dy holl werth.</vt:lpstr>
      <vt:lpstr>Wedi’r groes,  rhoddwyd Di mewn bedd, Fe ddaethost lawr,  a chael gwrthodiad llym. Rhosyn Duw,  Sathrwyd dan ein traed. Ti ga’th y bai,  er fy mwyn i,  er fy mwyn 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301</cp:revision>
  <dcterms:modified xsi:type="dcterms:W3CDTF">2015-07-10T09:06:52Z</dcterms:modified>
</cp:coreProperties>
</file>