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72" r:id="rId2"/>
    <p:sldId id="585" r:id="rId3"/>
    <p:sldId id="587" r:id="rId4"/>
    <p:sldId id="581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>
        <p:scale>
          <a:sx n="73" d="100"/>
          <a:sy n="73" d="100"/>
        </p:scale>
        <p:origin x="-1326" y="15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-36512" y="908720"/>
            <a:ext cx="9611709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3700" dirty="0">
                <a:latin typeface="+mn-lt"/>
              </a:rPr>
              <a:t>Carodd Duw y byd cymaint nes</a:t>
            </a:r>
          </a:p>
          <a:p>
            <a:r>
              <a:rPr lang="cy-GB" sz="3700" dirty="0">
                <a:latin typeface="+mn-lt"/>
              </a:rPr>
              <a:t>Iddo ddod a marw trosom ni!</a:t>
            </a:r>
          </a:p>
          <a:p>
            <a:r>
              <a:rPr lang="cy-GB" sz="3700" dirty="0">
                <a:latin typeface="+mn-lt"/>
              </a:rPr>
              <a:t>Fe </a:t>
            </a:r>
            <a:r>
              <a:rPr lang="cy-GB" sz="3700" dirty="0" err="1">
                <a:latin typeface="+mn-lt"/>
              </a:rPr>
              <a:t>gym’rodd</a:t>
            </a:r>
            <a:r>
              <a:rPr lang="cy-GB" sz="3700" dirty="0">
                <a:latin typeface="+mn-lt"/>
              </a:rPr>
              <a:t> bwysau euogrwydd dyn</a:t>
            </a:r>
          </a:p>
          <a:p>
            <a:r>
              <a:rPr lang="cy-GB" sz="3700" dirty="0">
                <a:latin typeface="+mn-lt"/>
              </a:rPr>
              <a:t>Rhoddodd floedd o’r groes, ‘Fe orffennwyd’.</a:t>
            </a:r>
            <a:endParaRPr lang="cy-GB" altLang="cy-GB" sz="3700" dirty="0" smtClean="0">
              <a:latin typeface="+mn-lt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61877" y="4293096"/>
            <a:ext cx="7962651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3700" i="1" dirty="0">
                <a:latin typeface="+mn-lt"/>
              </a:rPr>
              <a:t>Crist yr Iôr, maeddodd y </a:t>
            </a:r>
            <a:r>
              <a:rPr lang="cy-GB" sz="3700" i="1" dirty="0" err="1">
                <a:latin typeface="+mn-lt"/>
              </a:rPr>
              <a:t>t’wyllwch</a:t>
            </a:r>
            <a:endParaRPr lang="cy-GB" sz="3700" i="1" dirty="0">
              <a:latin typeface="+mn-lt"/>
            </a:endParaRPr>
          </a:p>
          <a:p>
            <a:r>
              <a:rPr lang="cy-GB" sz="3700" i="1" dirty="0">
                <a:latin typeface="+mn-lt"/>
              </a:rPr>
              <a:t>Mae </a:t>
            </a:r>
            <a:r>
              <a:rPr lang="cy-GB" sz="3700" i="1" dirty="0" err="1">
                <a:latin typeface="+mn-lt"/>
              </a:rPr>
              <a:t>E’n</a:t>
            </a:r>
            <a:r>
              <a:rPr lang="cy-GB" sz="3700" i="1" dirty="0">
                <a:latin typeface="+mn-lt"/>
              </a:rPr>
              <a:t> fyw, trechodd Ef farwolaeth.</a:t>
            </a:r>
            <a:endParaRPr lang="cy-GB" altLang="cy-GB" sz="3700" i="1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25213" y="1155516"/>
            <a:ext cx="8195259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Felly creodd y ffordd</a:t>
            </a:r>
          </a:p>
          <a:p>
            <a:r>
              <a:rPr lang="cy-GB" sz="4000" dirty="0">
                <a:latin typeface="+mn-lt"/>
              </a:rPr>
              <a:t>I’n hachub i gyd</a:t>
            </a:r>
          </a:p>
          <a:p>
            <a:r>
              <a:rPr lang="cy-GB" sz="4000" dirty="0">
                <a:latin typeface="+mn-lt"/>
              </a:rPr>
              <a:t>Gwir achubwr yw holl </a:t>
            </a:r>
            <a:r>
              <a:rPr lang="cy-GB" sz="4000" dirty="0" err="1">
                <a:latin typeface="+mn-lt"/>
              </a:rPr>
              <a:t>fyd</a:t>
            </a:r>
            <a:r>
              <a:rPr lang="cy-GB" sz="4000" dirty="0">
                <a:latin typeface="+mn-lt"/>
              </a:rPr>
              <a:t>.</a:t>
            </a:r>
          </a:p>
          <a:p>
            <a:r>
              <a:rPr lang="cy-GB" sz="4000" dirty="0">
                <a:latin typeface="+mn-lt"/>
              </a:rPr>
              <a:t>Canwn glod iddo Ef</a:t>
            </a:r>
          </a:p>
          <a:p>
            <a:r>
              <a:rPr lang="cy-GB" sz="4000" dirty="0">
                <a:latin typeface="+mn-lt"/>
              </a:rPr>
              <a:t>Am ei gariad a’i hedd</a:t>
            </a:r>
          </a:p>
          <a:p>
            <a:r>
              <a:rPr lang="cy-GB" sz="4000" dirty="0">
                <a:latin typeface="+mn-lt"/>
              </a:rPr>
              <a:t>Molwn Dduw! Molwn Dduw!</a:t>
            </a:r>
          </a:p>
          <a:p>
            <a:r>
              <a:rPr lang="cy-GB" sz="4000" dirty="0">
                <a:latin typeface="+mn-lt"/>
              </a:rPr>
              <a:t>Crist, achubwr yr holl </a:t>
            </a:r>
            <a:r>
              <a:rPr lang="cy-GB" sz="4000" dirty="0" err="1">
                <a:latin typeface="+mn-lt"/>
              </a:rPr>
              <a:t>fyd</a:t>
            </a:r>
            <a:r>
              <a:rPr lang="cy-GB" sz="4000" dirty="0">
                <a:latin typeface="+mn-lt"/>
              </a:rPr>
              <a:t>.</a:t>
            </a:r>
            <a:endParaRPr lang="cy-GB" altLang="cy-GB" sz="40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57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73845" y="1412776"/>
            <a:ext cx="810666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Awn i sôn wrth bawb</a:t>
            </a:r>
          </a:p>
          <a:p>
            <a:r>
              <a:rPr lang="cy-GB" sz="4000" dirty="0">
                <a:latin typeface="+mn-lt"/>
              </a:rPr>
              <a:t>Mae </a:t>
            </a:r>
            <a:r>
              <a:rPr lang="cy-GB" sz="4000" dirty="0" err="1">
                <a:latin typeface="+mn-lt"/>
              </a:rPr>
              <a:t>E’n</a:t>
            </a:r>
            <a:r>
              <a:rPr lang="cy-GB" sz="4000" dirty="0">
                <a:latin typeface="+mn-lt"/>
              </a:rPr>
              <a:t> dod yn ôl </a:t>
            </a:r>
            <a:endParaRPr lang="cy-GB" sz="4000" dirty="0" smtClean="0">
              <a:latin typeface="+mn-lt"/>
            </a:endParaRPr>
          </a:p>
          <a:p>
            <a:r>
              <a:rPr lang="cy-GB" sz="4000" dirty="0" smtClean="0">
                <a:latin typeface="+mn-lt"/>
              </a:rPr>
              <a:t>i’n </a:t>
            </a:r>
            <a:r>
              <a:rPr lang="cy-GB" sz="4000" dirty="0">
                <a:latin typeface="+mn-lt"/>
              </a:rPr>
              <a:t>hadfer ni i’w ogoniant!</a:t>
            </a:r>
          </a:p>
          <a:p>
            <a:r>
              <a:rPr lang="cy-GB" sz="4000" dirty="0">
                <a:latin typeface="+mn-lt"/>
              </a:rPr>
              <a:t>Fe ganwn fawl am y brenin mawr</a:t>
            </a:r>
          </a:p>
          <a:p>
            <a:r>
              <a:rPr lang="cy-GB" sz="4000" dirty="0">
                <a:latin typeface="+mn-lt"/>
              </a:rPr>
              <a:t>Mewn ysblander hardd, </a:t>
            </a:r>
            <a:endParaRPr lang="cy-GB" sz="4000" dirty="0" smtClean="0">
              <a:latin typeface="+mn-lt"/>
            </a:endParaRPr>
          </a:p>
          <a:p>
            <a:r>
              <a:rPr lang="cy-GB" sz="4000" dirty="0" smtClean="0">
                <a:latin typeface="+mn-lt"/>
              </a:rPr>
              <a:t>ein </a:t>
            </a:r>
            <a:r>
              <a:rPr lang="cy-GB" sz="4000" dirty="0">
                <a:latin typeface="+mn-lt"/>
              </a:rPr>
              <a:t>Gwaredwr.</a:t>
            </a: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47353" y="501317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15616" y="6285220"/>
            <a:ext cx="80283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latin typeface="+mn-lt"/>
              </a:rPr>
              <a:t>Saviour of The World: Ben </a:t>
            </a:r>
            <a:r>
              <a:rPr lang="en-GB" sz="1100" dirty="0" err="1">
                <a:latin typeface="+mn-lt"/>
              </a:rPr>
              <a:t>Cantelon</a:t>
            </a:r>
            <a:r>
              <a:rPr lang="en-GB" sz="1100" dirty="0">
                <a:latin typeface="+mn-lt"/>
              </a:rPr>
              <a:t>, </a:t>
            </a:r>
            <a:r>
              <a:rPr lang="en-GB" sz="1100" dirty="0" err="1">
                <a:latin typeface="+mn-lt"/>
              </a:rPr>
              <a:t>Cyfieithiad</a:t>
            </a:r>
            <a:r>
              <a:rPr lang="en-GB" sz="1100" dirty="0">
                <a:latin typeface="+mn-lt"/>
              </a:rPr>
              <a:t> </a:t>
            </a:r>
            <a:r>
              <a:rPr lang="en-GB" sz="1100" dirty="0" err="1">
                <a:latin typeface="+mn-lt"/>
              </a:rPr>
              <a:t>Awdurdodedig</a:t>
            </a:r>
            <a:r>
              <a:rPr lang="en-GB" sz="1100" dirty="0">
                <a:latin typeface="+mn-lt"/>
              </a:rPr>
              <a:t>: </a:t>
            </a:r>
            <a:r>
              <a:rPr lang="en-GB" sz="1100" dirty="0" err="1">
                <a:latin typeface="+mn-lt"/>
              </a:rPr>
              <a:t>Dyfan</a:t>
            </a:r>
            <a:r>
              <a:rPr lang="en-GB" sz="1100" dirty="0">
                <a:latin typeface="+mn-lt"/>
              </a:rPr>
              <a:t> Graves</a:t>
            </a:r>
          </a:p>
          <a:p>
            <a:pPr algn="r"/>
            <a:r>
              <a:rPr lang="en-GB" sz="1100" dirty="0">
                <a:latin typeface="+mn-lt"/>
              </a:rPr>
              <a:t>Copyright © and in this translation 2010 Thankyou Music/Adm. by CapitolCMGPublishing.com excl. UK &amp; Europe, </a:t>
            </a:r>
            <a:r>
              <a:rPr lang="en-GB" sz="1100" dirty="0" err="1">
                <a:latin typeface="+mn-lt"/>
              </a:rPr>
              <a:t>adm.</a:t>
            </a:r>
            <a:r>
              <a:rPr lang="en-GB" sz="1100" dirty="0">
                <a:latin typeface="+mn-lt"/>
              </a:rPr>
              <a:t> by Integrity Music, part of the David C Cook family, songs@integritymusic.com</a:t>
            </a:r>
            <a:endParaRPr lang="cy-GB" sz="1100" dirty="0">
              <a:latin typeface="+mn-lt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70611" y="2132856"/>
            <a:ext cx="825675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Brenin nef, fendigaid Arglwydd</a:t>
            </a:r>
          </a:p>
          <a:p>
            <a:r>
              <a:rPr lang="cy-GB" sz="4000" dirty="0">
                <a:latin typeface="+mn-lt"/>
              </a:rPr>
              <a:t>Dyma fe – Iesu, Y Meseia!</a:t>
            </a:r>
            <a:endParaRPr lang="cy-GB" altLang="cy-GB" sz="40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1351</TotalTime>
  <Words>170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465</cp:revision>
  <dcterms:modified xsi:type="dcterms:W3CDTF">2015-07-21T08:29:57Z</dcterms:modified>
</cp:coreProperties>
</file>