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sldIdLst>
    <p:sldId id="431" r:id="rId2"/>
    <p:sldId id="432" r:id="rId3"/>
    <p:sldId id="438" r:id="rId4"/>
    <p:sldId id="437" r:id="rId5"/>
    <p:sldId id="439" r:id="rId6"/>
    <p:sldId id="440" r:id="rId7"/>
    <p:sldId id="441" r:id="rId8"/>
    <p:sldId id="442" r:id="rId9"/>
    <p:sldId id="43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396552" y="1340768"/>
            <a:ext cx="9937104" cy="3096344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Crist yw </a:t>
            </a:r>
            <a:r>
              <a:rPr lang="en-US" sz="4000" dirty="0" err="1">
                <a:solidFill>
                  <a:schemeClr val="bg1"/>
                </a:solidFill>
              </a:rPr>
              <a:t>ngwobr</a:t>
            </a:r>
            <a:r>
              <a:rPr lang="en-US" sz="4000" dirty="0">
                <a:solidFill>
                  <a:schemeClr val="bg1"/>
                </a:solidFill>
              </a:rPr>
              <a:t> i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gwrthrych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nefosiwn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 does dim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arall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sydd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All </a:t>
            </a:r>
            <a:r>
              <a:rPr lang="en-US" sz="4000" dirty="0" err="1">
                <a:solidFill>
                  <a:schemeClr val="bg1"/>
                </a:solidFill>
              </a:rPr>
              <a:t>fyth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modloni</a:t>
            </a:r>
            <a:r>
              <a:rPr lang="en-US" sz="4000" dirty="0">
                <a:solidFill>
                  <a:schemeClr val="bg1"/>
                </a:solidFill>
              </a:rPr>
              <a:t> i.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684584" y="1199654"/>
            <a:ext cx="10297144" cy="4173562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Treialon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ddaw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canaf</a:t>
            </a:r>
            <a:r>
              <a:rPr lang="en-US" sz="4000" dirty="0">
                <a:solidFill>
                  <a:schemeClr val="bg1"/>
                </a:solidFill>
              </a:rPr>
              <a:t> fi,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Rwy’n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gwbl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rydd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396552" y="1340768"/>
            <a:ext cx="9937104" cy="3096344"/>
          </a:xfrm>
        </p:spPr>
        <p:txBody>
          <a:bodyPr/>
          <a:lstStyle/>
          <a:p>
            <a:r>
              <a:rPr lang="en-US" sz="4000" i="1" dirty="0">
                <a:solidFill>
                  <a:schemeClr val="bg1"/>
                </a:solidFill>
              </a:rPr>
              <a:t>Crist yw </a:t>
            </a:r>
            <a:r>
              <a:rPr lang="en-US" sz="4000" i="1" dirty="0" err="1">
                <a:solidFill>
                  <a:schemeClr val="bg1"/>
                </a:solidFill>
              </a:rPr>
              <a:t>fy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mhopeth</a:t>
            </a:r>
            <a:r>
              <a:rPr lang="en-US" sz="4000" i="1" dirty="0">
                <a:solidFill>
                  <a:schemeClr val="bg1"/>
                </a:solidFill>
              </a:rPr>
              <a:t> i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>
                <a:solidFill>
                  <a:schemeClr val="bg1"/>
                </a:solidFill>
              </a:rPr>
              <a:t>Crist yw </a:t>
            </a:r>
            <a:r>
              <a:rPr lang="en-US" sz="4000" i="1" dirty="0" err="1">
                <a:solidFill>
                  <a:schemeClr val="bg1"/>
                </a:solidFill>
              </a:rPr>
              <a:t>fy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mhopeth</a:t>
            </a:r>
            <a:r>
              <a:rPr lang="en-US" sz="4000" i="1" dirty="0">
                <a:solidFill>
                  <a:schemeClr val="bg1"/>
                </a:solidFill>
              </a:rPr>
              <a:t> i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 err="1">
                <a:solidFill>
                  <a:schemeClr val="bg1"/>
                </a:solidFill>
              </a:rPr>
              <a:t>Ti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yw’r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cwbl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oll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dwi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angen</a:t>
            </a:r>
            <a:r>
              <a:rPr lang="en-US" sz="4000" i="1" dirty="0">
                <a:solidFill>
                  <a:schemeClr val="bg1"/>
                </a:solidFill>
              </a:rPr>
              <a:t>,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 err="1">
                <a:solidFill>
                  <a:schemeClr val="bg1"/>
                </a:solidFill>
              </a:rPr>
              <a:t>Ti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yw’r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cwbl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oll</a:t>
            </a:r>
            <a:r>
              <a:rPr lang="en-US" sz="4000" i="1" dirty="0">
                <a:solidFill>
                  <a:schemeClr val="bg1"/>
                </a:solidFill>
              </a:rPr>
              <a:t>.</a:t>
            </a:r>
            <a:endParaRPr lang="en-GB" sz="4000" i="1" dirty="0">
              <a:solidFill>
                <a:schemeClr val="bg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44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540568" y="1484784"/>
            <a:ext cx="9805496" cy="2808312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Crist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mhopeth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wyt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Llawenydd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achubiaeth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Gobaith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sicr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ynot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yw’n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cartre</a:t>
            </a:r>
            <a:r>
              <a:rPr lang="en-US" sz="4000" dirty="0">
                <a:solidFill>
                  <a:schemeClr val="bg1"/>
                </a:solidFill>
              </a:rPr>
              <a:t>’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 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55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684584" y="1199654"/>
            <a:ext cx="10297144" cy="4173562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bob un storm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rwyt</a:t>
            </a:r>
            <a:r>
              <a:rPr lang="en-US" sz="4000" dirty="0">
                <a:solidFill>
                  <a:schemeClr val="bg1"/>
                </a:solidFill>
              </a:rPr>
              <a:t> gyda mi,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Canaf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glod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I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bo’r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gogoniant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809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540568" y="1052736"/>
            <a:ext cx="9805496" cy="2808312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Mi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benderfynais</a:t>
            </a:r>
            <a:r>
              <a:rPr lang="en-US" sz="4000" dirty="0">
                <a:solidFill>
                  <a:schemeClr val="bg1"/>
                </a:solidFill>
              </a:rPr>
              <a:t> i </a:t>
            </a:r>
            <a:r>
              <a:rPr lang="en-US" sz="4000" dirty="0" err="1">
                <a:solidFill>
                  <a:schemeClr val="bg1"/>
                </a:solidFill>
              </a:rPr>
              <a:t>ddilyn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o’m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cefn</a:t>
            </a:r>
            <a:r>
              <a:rPr lang="en-US" sz="4000" dirty="0">
                <a:solidFill>
                  <a:schemeClr val="bg1"/>
                </a:solidFill>
              </a:rPr>
              <a:t> i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a’r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o’m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blaen</a:t>
            </a:r>
            <a:r>
              <a:rPr lang="en-US" sz="4000" dirty="0">
                <a:solidFill>
                  <a:schemeClr val="bg1"/>
                </a:solidFill>
              </a:rPr>
              <a:t> i,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633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396552" y="1340768"/>
            <a:ext cx="9937104" cy="3096344"/>
          </a:xfrm>
        </p:spPr>
        <p:txBody>
          <a:bodyPr/>
          <a:lstStyle/>
          <a:p>
            <a:r>
              <a:rPr lang="en-US" sz="4000" i="1" dirty="0">
                <a:solidFill>
                  <a:schemeClr val="bg1"/>
                </a:solidFill>
              </a:rPr>
              <a:t>Crist yw </a:t>
            </a:r>
            <a:r>
              <a:rPr lang="en-US" sz="4000" i="1" dirty="0" err="1">
                <a:solidFill>
                  <a:schemeClr val="bg1"/>
                </a:solidFill>
              </a:rPr>
              <a:t>fy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mhopeth</a:t>
            </a:r>
            <a:r>
              <a:rPr lang="en-US" sz="4000" i="1" dirty="0">
                <a:solidFill>
                  <a:schemeClr val="bg1"/>
                </a:solidFill>
              </a:rPr>
              <a:t> i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>
                <a:solidFill>
                  <a:schemeClr val="bg1"/>
                </a:solidFill>
              </a:rPr>
              <a:t>Crist yw </a:t>
            </a:r>
            <a:r>
              <a:rPr lang="en-US" sz="4000" i="1" dirty="0" err="1">
                <a:solidFill>
                  <a:schemeClr val="bg1"/>
                </a:solidFill>
              </a:rPr>
              <a:t>fy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mhopeth</a:t>
            </a:r>
            <a:r>
              <a:rPr lang="en-US" sz="4000" i="1" dirty="0">
                <a:solidFill>
                  <a:schemeClr val="bg1"/>
                </a:solidFill>
              </a:rPr>
              <a:t> i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 err="1">
                <a:solidFill>
                  <a:schemeClr val="bg1"/>
                </a:solidFill>
              </a:rPr>
              <a:t>Ti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yw’r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cwbl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oll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dwi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angen</a:t>
            </a:r>
            <a:r>
              <a:rPr lang="en-US" sz="4000" i="1" dirty="0">
                <a:solidFill>
                  <a:schemeClr val="bg1"/>
                </a:solidFill>
              </a:rPr>
              <a:t>,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 err="1">
                <a:solidFill>
                  <a:schemeClr val="bg1"/>
                </a:solidFill>
              </a:rPr>
              <a:t>Ti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yw’r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cwbl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oll</a:t>
            </a:r>
            <a:r>
              <a:rPr lang="en-US" sz="4000" i="1" dirty="0">
                <a:solidFill>
                  <a:schemeClr val="bg1"/>
                </a:solidFill>
              </a:rPr>
              <a:t>.</a:t>
            </a:r>
            <a:endParaRPr lang="en-GB" sz="4000" i="1" dirty="0">
              <a:solidFill>
                <a:schemeClr val="bg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88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396552" y="1340768"/>
            <a:ext cx="9937104" cy="3096344"/>
          </a:xfrm>
        </p:spPr>
        <p:txBody>
          <a:bodyPr/>
          <a:lstStyle/>
          <a:p>
            <a:r>
              <a:rPr lang="en-US" sz="4000" i="1" dirty="0">
                <a:solidFill>
                  <a:schemeClr val="bg1"/>
                </a:solidFill>
              </a:rPr>
              <a:t>Crist yw </a:t>
            </a:r>
            <a:r>
              <a:rPr lang="en-US" sz="4000" i="1" dirty="0" err="1">
                <a:solidFill>
                  <a:schemeClr val="bg1"/>
                </a:solidFill>
              </a:rPr>
              <a:t>fy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mhopeth</a:t>
            </a:r>
            <a:r>
              <a:rPr lang="en-US" sz="4000" i="1" dirty="0">
                <a:solidFill>
                  <a:schemeClr val="bg1"/>
                </a:solidFill>
              </a:rPr>
              <a:t> i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>
                <a:solidFill>
                  <a:schemeClr val="bg1"/>
                </a:solidFill>
              </a:rPr>
              <a:t>Crist yw </a:t>
            </a:r>
            <a:r>
              <a:rPr lang="en-US" sz="4000" i="1" dirty="0" err="1">
                <a:solidFill>
                  <a:schemeClr val="bg1"/>
                </a:solidFill>
              </a:rPr>
              <a:t>fy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mhopeth</a:t>
            </a:r>
            <a:r>
              <a:rPr lang="en-US" sz="4000" i="1" dirty="0">
                <a:solidFill>
                  <a:schemeClr val="bg1"/>
                </a:solidFill>
              </a:rPr>
              <a:t> i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 err="1">
                <a:solidFill>
                  <a:schemeClr val="bg1"/>
                </a:solidFill>
              </a:rPr>
              <a:t>Ti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yw’r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cwbl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oll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dwi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angen</a:t>
            </a:r>
            <a:r>
              <a:rPr lang="en-US" sz="4000" i="1" dirty="0">
                <a:solidFill>
                  <a:schemeClr val="bg1"/>
                </a:solidFill>
              </a:rPr>
              <a:t>,</a:t>
            </a:r>
            <a:r>
              <a:rPr lang="en-GB" sz="4000" i="1" dirty="0">
                <a:solidFill>
                  <a:schemeClr val="bg1"/>
                </a:solidFill>
              </a:rPr>
              <a:t/>
            </a:r>
            <a:br>
              <a:rPr lang="en-GB" sz="4000" i="1" dirty="0">
                <a:solidFill>
                  <a:schemeClr val="bg1"/>
                </a:solidFill>
              </a:rPr>
            </a:br>
            <a:r>
              <a:rPr lang="en-US" sz="4000" i="1" dirty="0" err="1">
                <a:solidFill>
                  <a:schemeClr val="bg1"/>
                </a:solidFill>
              </a:rPr>
              <a:t>Ti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yw’r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cwbl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oll</a:t>
            </a:r>
            <a:r>
              <a:rPr lang="en-US" sz="4000" i="1" dirty="0">
                <a:solidFill>
                  <a:schemeClr val="bg1"/>
                </a:solidFill>
              </a:rPr>
              <a:t>.</a:t>
            </a:r>
            <a:endParaRPr lang="en-GB" sz="4000" i="1" dirty="0">
              <a:solidFill>
                <a:schemeClr val="bg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503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26682" y="836712"/>
            <a:ext cx="9217024" cy="2952328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Mi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benderfynais</a:t>
            </a:r>
            <a:r>
              <a:rPr lang="en-US" sz="4000" dirty="0">
                <a:solidFill>
                  <a:schemeClr val="bg1"/>
                </a:solidFill>
              </a:rPr>
              <a:t> i </a:t>
            </a:r>
            <a:r>
              <a:rPr lang="en-US" sz="4000" dirty="0" err="1">
                <a:solidFill>
                  <a:schemeClr val="bg1"/>
                </a:solidFill>
              </a:rPr>
              <a:t>ddilyn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o’m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cefn</a:t>
            </a:r>
            <a:r>
              <a:rPr lang="en-US" sz="4000" dirty="0">
                <a:solidFill>
                  <a:schemeClr val="bg1"/>
                </a:solidFill>
              </a:rPr>
              <a:t> i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a’r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o’m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blaen</a:t>
            </a:r>
            <a:r>
              <a:rPr lang="en-US" sz="4000" dirty="0">
                <a:solidFill>
                  <a:schemeClr val="bg1"/>
                </a:solidFill>
              </a:rPr>
              <a:t> i,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droi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en-GB" sz="40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67744" y="573166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35696" y="6237312"/>
            <a:ext cx="72728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+mn-lt"/>
              </a:rPr>
              <a:t>Jonas </a:t>
            </a:r>
            <a:r>
              <a:rPr lang="en-US" sz="1100" dirty="0" err="1">
                <a:latin typeface="+mn-lt"/>
              </a:rPr>
              <a:t>Myrin</a:t>
            </a:r>
            <a:r>
              <a:rPr lang="en-US" sz="1100" dirty="0">
                <a:latin typeface="+mn-lt"/>
              </a:rPr>
              <a:t>, Reuben Morgan: </a:t>
            </a:r>
            <a:r>
              <a:rPr lang="en-US" sz="1100" dirty="0" smtClean="0">
                <a:latin typeface="+mn-lt"/>
              </a:rPr>
              <a:t>Christ is enough</a:t>
            </a:r>
          </a:p>
          <a:p>
            <a:pPr algn="r"/>
            <a:r>
              <a:rPr lang="en-US" sz="1100" dirty="0" err="1" smtClean="0">
                <a:latin typeface="+mn-lt"/>
              </a:rPr>
              <a:t>CyfieithiadAwdurdodedig</a:t>
            </a:r>
            <a:r>
              <a:rPr lang="en-US" sz="1100" dirty="0" smtClean="0">
                <a:latin typeface="+mn-lt"/>
              </a:rPr>
              <a:t>: </a:t>
            </a:r>
            <a:r>
              <a:rPr lang="en-US" sz="1100" dirty="0">
                <a:latin typeface="+mn-lt"/>
              </a:rPr>
              <a:t>Arfon </a:t>
            </a:r>
            <a:r>
              <a:rPr lang="en-US" sz="1100" dirty="0" smtClean="0">
                <a:latin typeface="+mn-lt"/>
              </a:rPr>
              <a:t>Jones</a:t>
            </a:r>
          </a:p>
          <a:p>
            <a:pPr algn="r"/>
            <a:r>
              <a:rPr lang="en-GB" sz="1100" dirty="0" smtClean="0">
                <a:latin typeface="+mn-lt"/>
              </a:rPr>
              <a:t>©</a:t>
            </a:r>
            <a:r>
              <a:rPr lang="en-GB" sz="1100" dirty="0">
                <a:latin typeface="+mn-lt"/>
              </a:rPr>
              <a:t> </a:t>
            </a:r>
            <a:r>
              <a:rPr lang="en-GB" sz="1100" dirty="0" err="1" smtClean="0">
                <a:latin typeface="+mn-lt"/>
              </a:rPr>
              <a:t>Hillsong</a:t>
            </a:r>
            <a:endParaRPr lang="en-GB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60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1365</TotalTime>
  <Words>63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Lucida Sans Unicode</vt:lpstr>
      <vt:lpstr>Times New Roman</vt:lpstr>
      <vt:lpstr>Webdings</vt:lpstr>
      <vt:lpstr>Default Design</vt:lpstr>
      <vt:lpstr>Crist yw ngwobr i A gwrthrych fy nefosiwn A does dim byd arall sydd All fyth modloni i.</vt:lpstr>
      <vt:lpstr>Treialon ddaw Ond canaf fi, Heb droi yn ôl,  Rwy’n gwbl rydd!</vt:lpstr>
      <vt:lpstr>Crist yw fy mhopeth i Crist yw fy mhopeth i Ti yw’r cwbl oll dwi angen, Ti yw’r cwbl oll.</vt:lpstr>
      <vt:lpstr>Crist fy mhopeth wyt, Llawenydd fy achubiaeth, Gobaith sicr sy ynot ti, Y nef yw’n cartre’ ni.  </vt:lpstr>
      <vt:lpstr>Drwy bob un storm rwyt gyda mi, Canaf dy glod, I ti bo’r gogoniant.</vt:lpstr>
      <vt:lpstr>Mi benderfynais i ddilyn Iesu heb droi yn ôl, heb droi yn ôl. Y byd o’m cefn i a’r groes o’m blaen i, heb droi yn ôl, heb droi yn ôl.</vt:lpstr>
      <vt:lpstr>Crist yw fy mhopeth i Crist yw fy mhopeth i Ti yw’r cwbl oll dwi angen, Ti yw’r cwbl oll.</vt:lpstr>
      <vt:lpstr>Crist yw fy mhopeth i Crist yw fy mhopeth i Ti yw’r cwbl oll dwi angen, Ti yw’r cwbl oll.</vt:lpstr>
      <vt:lpstr>Mi benderfynais i ddilyn Iesu heb droi yn ôl, heb droi yn ôl. Y byd o’m cefn i a’r groes o’m blaen i, heb droi yn ôl, heb droi yn ôl.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307</cp:revision>
  <dcterms:modified xsi:type="dcterms:W3CDTF">2015-07-10T10:28:56Z</dcterms:modified>
</cp:coreProperties>
</file>