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6" r:id="rId2"/>
    <p:sldId id="577" r:id="rId3"/>
    <p:sldId id="578" r:id="rId4"/>
    <p:sldId id="575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515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011500"/>
            <a:ext cx="8280920" cy="3857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bai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cystuddiau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f’Arglwydd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nghalon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lle</a:t>
            </a:r>
            <a:r>
              <a:rPr lang="en-GB" sz="4000" dirty="0" smtClean="0">
                <a:latin typeface="+mj-lt"/>
              </a:rPr>
              <a:t> –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loes</a:t>
            </a:r>
            <a:r>
              <a:rPr lang="en-GB" sz="4000" dirty="0" smtClean="0">
                <a:latin typeface="+mj-lt"/>
              </a:rPr>
              <a:t>, a </a:t>
            </a:r>
            <a:r>
              <a:rPr lang="en-GB" sz="4000" dirty="0" err="1" smtClean="0">
                <a:latin typeface="+mj-lt"/>
              </a:rPr>
              <a:t>phob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ddolur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fflangell</a:t>
            </a:r>
            <a:r>
              <a:rPr lang="en-GB" sz="4000" dirty="0" smtClean="0">
                <a:latin typeface="+mj-lt"/>
              </a:rPr>
              <a:t> gafodd E';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i’m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pechod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Baskerville Old Face" pitchFamily="18" charset="0"/>
              </a:rPr>
              <a:t>I</a:t>
            </a:r>
            <a:r>
              <a:rPr lang="en-GB" sz="4000" dirty="0" err="1" smtClean="0">
                <a:latin typeface="+mj-lt"/>
              </a:rPr>
              <a:t>ldio’r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mynd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maes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011500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Ti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Hunan </a:t>
            </a:r>
            <a:r>
              <a:rPr lang="en-GB" sz="4000" dirty="0" err="1" smtClean="0">
                <a:latin typeface="+mj-lt"/>
              </a:rPr>
              <a:t>yno’n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Frenin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Ti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Hunan </a:t>
            </a:r>
            <a:r>
              <a:rPr lang="en-GB" sz="4000" dirty="0" err="1" smtClean="0">
                <a:latin typeface="+mj-lt"/>
              </a:rPr>
              <a:t>yno’n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Dduw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D’eiriau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d’Hunan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uchaf</a:t>
            </a:r>
            <a:r>
              <a:rPr lang="en-GB" sz="4000" dirty="0" smtClean="0">
                <a:latin typeface="+mj-lt"/>
              </a:rPr>
              <a:t>-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D’eiriau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gwerthfawroca’u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Ti </a:t>
            </a:r>
            <a:r>
              <a:rPr lang="en-GB" sz="4000" dirty="0" err="1" smtClean="0">
                <a:latin typeface="+mj-lt"/>
              </a:rPr>
              <a:t>wnei</a:t>
            </a:r>
            <a:r>
              <a:rPr lang="en-GB" sz="4000" dirty="0" smtClean="0">
                <a:latin typeface="+mj-lt"/>
              </a:rPr>
              <a:t> felly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Bydew</a:t>
            </a:r>
            <a:r>
              <a:rPr lang="en-GB" sz="4000" dirty="0" smtClean="0">
                <a:latin typeface="+mj-lt"/>
              </a:rPr>
              <a:t> du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demel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lân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011500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Yno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drigfan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hyfryd</a:t>
            </a:r>
            <a:r>
              <a:rPr lang="en-GB" sz="4000" dirty="0" smtClean="0">
                <a:latin typeface="+mj-lt"/>
              </a:rPr>
              <a:t> -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Trigfan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croeshoeliedig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chilia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maes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oddi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Tra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anadl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ffroen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Rhag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i’m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pechod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Ffiaidd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geisio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ôl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sgrifenna’n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eglur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eglur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llythrennau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gyd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Bob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sillaf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bach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o’th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gyfraith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mynwes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smtClean="0">
                <a:latin typeface="+mj-lt"/>
              </a:rPr>
              <a:t>’</a:t>
            </a:r>
            <a:r>
              <a:rPr lang="en-GB" sz="4000" dirty="0" err="1" smtClean="0">
                <a:latin typeface="+mj-lt"/>
              </a:rPr>
              <a:t>nghyd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Nac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anghofiwyf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eiriau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pris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1746</TotalTime>
  <Words>33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585</cp:revision>
  <dcterms:modified xsi:type="dcterms:W3CDTF">2015-06-29T12:21:23Z</dcterms:modified>
</cp:coreProperties>
</file>