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6" r:id="rId2"/>
    <p:sldId id="575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509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011500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Gweld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anorchfygol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Gweld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chwerw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angau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loes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Gweld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ofal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maith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diflino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Di </a:t>
            </a:r>
            <a:r>
              <a:rPr lang="en-GB" sz="4000" dirty="0" err="1" smtClean="0">
                <a:latin typeface="+mj-lt"/>
              </a:rPr>
              <a:t>amdanaf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dofi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Grym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nwydau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cryfa'u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908720"/>
            <a:ext cx="77768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welwn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gwawrio</a:t>
            </a:r>
            <a:r>
              <a:rPr lang="en-GB" sz="4000" dirty="0" smtClean="0">
                <a:latin typeface="+mj-lt"/>
              </a:rPr>
              <a:t> -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Bore </a:t>
            </a:r>
            <a:r>
              <a:rPr lang="en-GB" sz="4000" dirty="0" err="1" smtClean="0">
                <a:latin typeface="+mj-lt"/>
              </a:rPr>
              <a:t>tawel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hyfryd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iawn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Haul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codi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heb</a:t>
            </a:r>
            <a:r>
              <a:rPr lang="en-GB" sz="4000" dirty="0" smtClean="0">
                <a:latin typeface="+mj-lt"/>
              </a:rPr>
              <a:t> un </a:t>
            </a:r>
            <a:r>
              <a:rPr lang="en-GB" sz="4000" dirty="0" err="1" smtClean="0">
                <a:latin typeface="+mj-lt"/>
              </a:rPr>
              <a:t>cwmwl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Felly'n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machlud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prynhawn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Un </a:t>
            </a:r>
            <a:r>
              <a:rPr lang="en-GB" sz="4000" dirty="0" err="1" smtClean="0">
                <a:latin typeface="+mj-lt"/>
              </a:rPr>
              <a:t>dïwrnod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Golau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eglur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boed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US" altLang="en-US" sz="4000" dirty="0" smtClean="0">
              <a:latin typeface="+mj-lt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1741</TotalTime>
  <Words>19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584</cp:revision>
  <dcterms:modified xsi:type="dcterms:W3CDTF">2015-06-29T12:03:07Z</dcterms:modified>
</cp:coreProperties>
</file>